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8" r:id="rId4"/>
  </p:sldMasterIdLst>
  <p:notesMasterIdLst>
    <p:notesMasterId r:id="rId30"/>
  </p:notesMasterIdLst>
  <p:handoutMasterIdLst>
    <p:handoutMasterId r:id="rId31"/>
  </p:handoutMasterIdLst>
  <p:sldIdLst>
    <p:sldId id="487" r:id="rId5"/>
    <p:sldId id="456" r:id="rId6"/>
    <p:sldId id="350" r:id="rId7"/>
    <p:sldId id="454" r:id="rId8"/>
    <p:sldId id="482" r:id="rId9"/>
    <p:sldId id="486" r:id="rId10"/>
    <p:sldId id="480" r:id="rId11"/>
    <p:sldId id="481" r:id="rId12"/>
    <p:sldId id="459" r:id="rId13"/>
    <p:sldId id="475" r:id="rId14"/>
    <p:sldId id="476" r:id="rId15"/>
    <p:sldId id="484" r:id="rId16"/>
    <p:sldId id="483" r:id="rId17"/>
    <p:sldId id="441" r:id="rId18"/>
    <p:sldId id="469" r:id="rId19"/>
    <p:sldId id="468" r:id="rId20"/>
    <p:sldId id="442" r:id="rId21"/>
    <p:sldId id="440" r:id="rId22"/>
    <p:sldId id="467" r:id="rId23"/>
    <p:sldId id="478" r:id="rId24"/>
    <p:sldId id="471" r:id="rId25"/>
    <p:sldId id="485" r:id="rId26"/>
    <p:sldId id="472" r:id="rId27"/>
    <p:sldId id="479" r:id="rId28"/>
    <p:sldId id="473" r:id="rId29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mBank" panose="020B0604020202020204" charset="-18"/>
      <p:regular r:id="rId40"/>
      <p:bold r:id="rId41"/>
      <p:italic r:id="rId42"/>
      <p:boldItalic r:id="rId43"/>
    </p:embeddedFont>
    <p:embeddedFont>
      <p:font typeface="mBank Bold" panose="020B0604020202020204" charset="0"/>
      <p:bold r:id="rId44"/>
      <p:italic r:id="rId45"/>
      <p:boldItalic r:id="rId46"/>
    </p:embeddedFont>
    <p:embeddedFont>
      <p:font typeface="mBank SemiBold" panose="020B0604020202020204" charset="-18"/>
      <p:bold r:id="rId47"/>
      <p:boldItalic r:id="rId48"/>
    </p:embeddedFont>
    <p:embeddedFont>
      <p:font typeface="Montserrat" panose="00000500000000000000" pitchFamily="2" charset="-18"/>
      <p:regular r:id="rId49"/>
      <p:bold r:id="rId50"/>
      <p:italic r:id="rId51"/>
      <p:boldItalic r:id="rId5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908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20"/>
    <a:srgbClr val="E90F19"/>
    <a:srgbClr val="FF8703"/>
    <a:srgbClr val="178521"/>
    <a:srgbClr val="E4E6E4"/>
    <a:srgbClr val="01FF74"/>
    <a:srgbClr val="ABFFD1"/>
    <a:srgbClr val="006600"/>
    <a:srgbClr val="AE1511"/>
    <a:srgbClr val="1165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8B108-F352-41B7-85AA-C3D91D2BEC0D}" v="1528" dt="2023-02-03T14:27:37.372"/>
    <p1510:client id="{7F81367A-C8DB-410F-A47E-99994A225A27}" v="253" vWet="255" dt="2023-02-03T14:02:32.182"/>
    <p1510:client id="{94097B64-FFCB-4C0E-B42F-0262276647AE}" v="5" vWet="7" dt="2023-02-03T13:27:24.409"/>
    <p1510:client id="{DBF98238-A8B9-2CF4-C46C-B7E6F12C29C8}" v="1756" dt="2023-02-03T13:41:38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Styl z motywem 2 — Ak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Styl jasny 3 — Ak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6" autoAdjust="0"/>
    <p:restoredTop sz="83190" autoAdjust="0"/>
  </p:normalViewPr>
  <p:slideViewPr>
    <p:cSldViewPr snapToGrid="0">
      <p:cViewPr varScale="1">
        <p:scale>
          <a:sx n="80" d="100"/>
          <a:sy n="80" d="100"/>
        </p:scale>
        <p:origin x="1118" y="53"/>
      </p:cViewPr>
      <p:guideLst>
        <p:guide pos="3908"/>
        <p:guide orient="horz" pos="216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0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dnicki, Grzegorz, (mBank/DRU)" userId="8bc654e0-b8ff-475c-a751-328fd8723b86" providerId="ADAL" clId="{7F81367A-C8DB-410F-A47E-99994A225A27}"/>
    <pc:docChg chg="undo custSel addSld delSld modSld addMainMaster delMainMaster">
      <pc:chgData name="Budnicki, Grzegorz, (mBank/DRU)" userId="8bc654e0-b8ff-475c-a751-328fd8723b86" providerId="ADAL" clId="{7F81367A-C8DB-410F-A47E-99994A225A27}" dt="2023-02-03T14:02:15.675" v="202"/>
      <pc:docMkLst>
        <pc:docMk/>
      </pc:docMkLst>
      <pc:sldChg chg="del">
        <pc:chgData name="Budnicki, Grzegorz, (mBank/DRU)" userId="8bc654e0-b8ff-475c-a751-328fd8723b86" providerId="ADAL" clId="{7F81367A-C8DB-410F-A47E-99994A225A27}" dt="2023-02-03T13:52:08.230" v="104" actId="2696"/>
        <pc:sldMkLst>
          <pc:docMk/>
          <pc:sldMk cId="4205360134" sldId="395"/>
        </pc:sldMkLst>
      </pc:sldChg>
      <pc:sldChg chg="add del">
        <pc:chgData name="Budnicki, Grzegorz, (mBank/DRU)" userId="8bc654e0-b8ff-475c-a751-328fd8723b86" providerId="ADAL" clId="{7F81367A-C8DB-410F-A47E-99994A225A27}" dt="2023-02-03T13:47:56.831" v="101" actId="47"/>
        <pc:sldMkLst>
          <pc:docMk/>
          <pc:sldMk cId="1840230376" sldId="397"/>
        </pc:sldMkLst>
      </pc:sldChg>
      <pc:sldChg chg="del">
        <pc:chgData name="Budnicki, Grzegorz, (mBank/DRU)" userId="8bc654e0-b8ff-475c-a751-328fd8723b86" providerId="ADAL" clId="{7F81367A-C8DB-410F-A47E-99994A225A27}" dt="2023-02-03T13:46:42.681" v="81" actId="47"/>
        <pc:sldMkLst>
          <pc:docMk/>
          <pc:sldMk cId="1624884361" sldId="398"/>
        </pc:sldMkLst>
      </pc:sldChg>
      <pc:sldChg chg="modSp del mod">
        <pc:chgData name="Budnicki, Grzegorz, (mBank/DRU)" userId="8bc654e0-b8ff-475c-a751-328fd8723b86" providerId="ADAL" clId="{7F81367A-C8DB-410F-A47E-99994A225A27}" dt="2023-02-03T13:45:06.925" v="50" actId="47"/>
        <pc:sldMkLst>
          <pc:docMk/>
          <pc:sldMk cId="3867762932" sldId="399"/>
        </pc:sldMkLst>
        <pc:spChg chg="mod">
          <ac:chgData name="Budnicki, Grzegorz, (mBank/DRU)" userId="8bc654e0-b8ff-475c-a751-328fd8723b86" providerId="ADAL" clId="{7F81367A-C8DB-410F-A47E-99994A225A27}" dt="2023-02-03T13:44:55.533" v="49" actId="20577"/>
          <ac:spMkLst>
            <pc:docMk/>
            <pc:sldMk cId="3867762932" sldId="399"/>
            <ac:spMk id="5" creationId="{B110C551-BEFA-44F7-A335-745EDF8CEA6B}"/>
          </ac:spMkLst>
        </pc:spChg>
      </pc:sldChg>
      <pc:sldChg chg="del">
        <pc:chgData name="Budnicki, Grzegorz, (mBank/DRU)" userId="8bc654e0-b8ff-475c-a751-328fd8723b86" providerId="ADAL" clId="{7F81367A-C8DB-410F-A47E-99994A225A27}" dt="2023-02-03T13:42:18.293" v="0" actId="47"/>
        <pc:sldMkLst>
          <pc:docMk/>
          <pc:sldMk cId="2755384882" sldId="400"/>
        </pc:sldMkLst>
      </pc:sldChg>
      <pc:sldChg chg="modSp mod">
        <pc:chgData name="Budnicki, Grzegorz, (mBank/DRU)" userId="8bc654e0-b8ff-475c-a751-328fd8723b86" providerId="ADAL" clId="{7F81367A-C8DB-410F-A47E-99994A225A27}" dt="2023-02-03T13:42:43.702" v="2"/>
        <pc:sldMkLst>
          <pc:docMk/>
          <pc:sldMk cId="1080849488" sldId="404"/>
        </pc:sldMkLst>
        <pc:spChg chg="mod">
          <ac:chgData name="Budnicki, Grzegorz, (mBank/DRU)" userId="8bc654e0-b8ff-475c-a751-328fd8723b86" providerId="ADAL" clId="{7F81367A-C8DB-410F-A47E-99994A225A27}" dt="2023-02-03T13:42:32.650" v="1"/>
          <ac:spMkLst>
            <pc:docMk/>
            <pc:sldMk cId="1080849488" sldId="404"/>
            <ac:spMk id="2" creationId="{58FC1926-3EA3-2FF7-5AFE-09FDD716F62D}"/>
          </ac:spMkLst>
        </pc:spChg>
        <pc:spChg chg="mod">
          <ac:chgData name="Budnicki, Grzegorz, (mBank/DRU)" userId="8bc654e0-b8ff-475c-a751-328fd8723b86" providerId="ADAL" clId="{7F81367A-C8DB-410F-A47E-99994A225A27}" dt="2023-02-03T13:42:43.702" v="2"/>
          <ac:spMkLst>
            <pc:docMk/>
            <pc:sldMk cId="1080849488" sldId="404"/>
            <ac:spMk id="4" creationId="{641B4F90-A534-5F03-A689-97B476FF6C64}"/>
          </ac:spMkLst>
        </pc:spChg>
      </pc:sldChg>
      <pc:sldChg chg="modSp add mod">
        <pc:chgData name="Budnicki, Grzegorz, (mBank/DRU)" userId="8bc654e0-b8ff-475c-a751-328fd8723b86" providerId="ADAL" clId="{7F81367A-C8DB-410F-A47E-99994A225A27}" dt="2023-02-03T13:46:32.780" v="80" actId="20577"/>
        <pc:sldMkLst>
          <pc:docMk/>
          <pc:sldMk cId="2340873288" sldId="405"/>
        </pc:sldMkLst>
        <pc:spChg chg="mod">
          <ac:chgData name="Budnicki, Grzegorz, (mBank/DRU)" userId="8bc654e0-b8ff-475c-a751-328fd8723b86" providerId="ADAL" clId="{7F81367A-C8DB-410F-A47E-99994A225A27}" dt="2023-02-03T13:45:36.738" v="54"/>
          <ac:spMkLst>
            <pc:docMk/>
            <pc:sldMk cId="2340873288" sldId="405"/>
            <ac:spMk id="2" creationId="{58FC1926-3EA3-2FF7-5AFE-09FDD716F62D}"/>
          </ac:spMkLst>
        </pc:spChg>
        <pc:spChg chg="mod">
          <ac:chgData name="Budnicki, Grzegorz, (mBank/DRU)" userId="8bc654e0-b8ff-475c-a751-328fd8723b86" providerId="ADAL" clId="{7F81367A-C8DB-410F-A47E-99994A225A27}" dt="2023-02-03T13:46:32.780" v="80" actId="20577"/>
          <ac:spMkLst>
            <pc:docMk/>
            <pc:sldMk cId="2340873288" sldId="405"/>
            <ac:spMk id="4" creationId="{641B4F90-A534-5F03-A689-97B476FF6C64}"/>
          </ac:spMkLst>
        </pc:spChg>
      </pc:sldChg>
      <pc:sldChg chg="modSp add mod">
        <pc:chgData name="Budnicki, Grzegorz, (mBank/DRU)" userId="8bc654e0-b8ff-475c-a751-328fd8723b86" providerId="ADAL" clId="{7F81367A-C8DB-410F-A47E-99994A225A27}" dt="2023-02-03T13:47:35.423" v="98" actId="20577"/>
        <pc:sldMkLst>
          <pc:docMk/>
          <pc:sldMk cId="2338177187" sldId="406"/>
        </pc:sldMkLst>
        <pc:spChg chg="mod">
          <ac:chgData name="Budnicki, Grzegorz, (mBank/DRU)" userId="8bc654e0-b8ff-475c-a751-328fd8723b86" providerId="ADAL" clId="{7F81367A-C8DB-410F-A47E-99994A225A27}" dt="2023-02-03T13:47:19.300" v="91"/>
          <ac:spMkLst>
            <pc:docMk/>
            <pc:sldMk cId="2338177187" sldId="406"/>
            <ac:spMk id="2" creationId="{58FC1926-3EA3-2FF7-5AFE-09FDD716F62D}"/>
          </ac:spMkLst>
        </pc:spChg>
        <pc:spChg chg="mod">
          <ac:chgData name="Budnicki, Grzegorz, (mBank/DRU)" userId="8bc654e0-b8ff-475c-a751-328fd8723b86" providerId="ADAL" clId="{7F81367A-C8DB-410F-A47E-99994A225A27}" dt="2023-02-03T13:47:35.423" v="98" actId="20577"/>
          <ac:spMkLst>
            <pc:docMk/>
            <pc:sldMk cId="2338177187" sldId="406"/>
            <ac:spMk id="4" creationId="{641B4F90-A534-5F03-A689-97B476FF6C64}"/>
          </ac:spMkLst>
        </pc:spChg>
      </pc:sldChg>
      <pc:sldChg chg="add">
        <pc:chgData name="Budnicki, Grzegorz, (mBank/DRU)" userId="8bc654e0-b8ff-475c-a751-328fd8723b86" providerId="ADAL" clId="{7F81367A-C8DB-410F-A47E-99994A225A27}" dt="2023-02-03T13:48:02.560" v="102" actId="2890"/>
        <pc:sldMkLst>
          <pc:docMk/>
          <pc:sldMk cId="108023593" sldId="407"/>
        </pc:sldMkLst>
      </pc:sldChg>
      <pc:sldChg chg="addSp delSp modSp add mod">
        <pc:chgData name="Budnicki, Grzegorz, (mBank/DRU)" userId="8bc654e0-b8ff-475c-a751-328fd8723b86" providerId="ADAL" clId="{7F81367A-C8DB-410F-A47E-99994A225A27}" dt="2023-02-03T14:02:15.675" v="202"/>
        <pc:sldMkLst>
          <pc:docMk/>
          <pc:sldMk cId="974961969" sldId="408"/>
        </pc:sldMkLst>
        <pc:spChg chg="mod">
          <ac:chgData name="Budnicki, Grzegorz, (mBank/DRU)" userId="8bc654e0-b8ff-475c-a751-328fd8723b86" providerId="ADAL" clId="{7F81367A-C8DB-410F-A47E-99994A225A27}" dt="2023-02-03T14:02:11.004" v="200" actId="20577"/>
          <ac:spMkLst>
            <pc:docMk/>
            <pc:sldMk cId="974961969" sldId="408"/>
            <ac:spMk id="2" creationId="{58FC1926-3EA3-2FF7-5AFE-09FDD716F62D}"/>
          </ac:spMkLst>
        </pc:spChg>
        <pc:spChg chg="del">
          <ac:chgData name="Budnicki, Grzegorz, (mBank/DRU)" userId="8bc654e0-b8ff-475c-a751-328fd8723b86" providerId="ADAL" clId="{7F81367A-C8DB-410F-A47E-99994A225A27}" dt="2023-02-03T14:02:14.508" v="201" actId="478"/>
          <ac:spMkLst>
            <pc:docMk/>
            <pc:sldMk cId="974961969" sldId="408"/>
            <ac:spMk id="4" creationId="{641B4F90-A534-5F03-A689-97B476FF6C64}"/>
          </ac:spMkLst>
        </pc:spChg>
        <pc:picChg chg="add mod">
          <ac:chgData name="Budnicki, Grzegorz, (mBank/DRU)" userId="8bc654e0-b8ff-475c-a751-328fd8723b86" providerId="ADAL" clId="{7F81367A-C8DB-410F-A47E-99994A225A27}" dt="2023-02-03T14:02:15.675" v="202"/>
          <ac:picMkLst>
            <pc:docMk/>
            <pc:sldMk cId="974961969" sldId="408"/>
            <ac:picMk id="3" creationId="{C065B10E-3953-160E-E735-AE9FED3ADBCC}"/>
          </ac:picMkLst>
        </pc:picChg>
      </pc:sldChg>
      <pc:sldChg chg="addSp delSp modSp add mod">
        <pc:chgData name="Budnicki, Grzegorz, (mBank/DRU)" userId="8bc654e0-b8ff-475c-a751-328fd8723b86" providerId="ADAL" clId="{7F81367A-C8DB-410F-A47E-99994A225A27}" dt="2023-02-03T13:59:36.614" v="162" actId="1076"/>
        <pc:sldMkLst>
          <pc:docMk/>
          <pc:sldMk cId="2565539583" sldId="409"/>
        </pc:sldMkLst>
        <pc:spChg chg="mod">
          <ac:chgData name="Budnicki, Grzegorz, (mBank/DRU)" userId="8bc654e0-b8ff-475c-a751-328fd8723b86" providerId="ADAL" clId="{7F81367A-C8DB-410F-A47E-99994A225A27}" dt="2023-02-03T13:52:36.731" v="106" actId="20577"/>
          <ac:spMkLst>
            <pc:docMk/>
            <pc:sldMk cId="2565539583" sldId="409"/>
            <ac:spMk id="4" creationId="{641B4F90-A534-5F03-A689-97B476FF6C64}"/>
          </ac:spMkLst>
        </pc:spChg>
        <pc:picChg chg="add mod">
          <ac:chgData name="Budnicki, Grzegorz, (mBank/DRU)" userId="8bc654e0-b8ff-475c-a751-328fd8723b86" providerId="ADAL" clId="{7F81367A-C8DB-410F-A47E-99994A225A27}" dt="2023-02-03T13:59:36.614" v="162" actId="1076"/>
          <ac:picMkLst>
            <pc:docMk/>
            <pc:sldMk cId="2565539583" sldId="409"/>
            <ac:picMk id="3" creationId="{E8E177C6-ECAE-D463-9580-7580A081FFE6}"/>
          </ac:picMkLst>
        </pc:picChg>
        <pc:picChg chg="add del mod">
          <ac:chgData name="Budnicki, Grzegorz, (mBank/DRU)" userId="8bc654e0-b8ff-475c-a751-328fd8723b86" providerId="ADAL" clId="{7F81367A-C8DB-410F-A47E-99994A225A27}" dt="2023-02-03T13:59:25.076" v="156" actId="478"/>
          <ac:picMkLst>
            <pc:docMk/>
            <pc:sldMk cId="2565539583" sldId="409"/>
            <ac:picMk id="6" creationId="{C731EF96-DC13-3675-E2C9-7353A4F15341}"/>
          </ac:picMkLst>
        </pc:picChg>
      </pc:sldChg>
      <pc:sldChg chg="addSp delSp modSp add mod">
        <pc:chgData name="Budnicki, Grzegorz, (mBank/DRU)" userId="8bc654e0-b8ff-475c-a751-328fd8723b86" providerId="ADAL" clId="{7F81367A-C8DB-410F-A47E-99994A225A27}" dt="2023-02-03T14:00:25.920" v="182" actId="20577"/>
        <pc:sldMkLst>
          <pc:docMk/>
          <pc:sldMk cId="361701089" sldId="410"/>
        </pc:sldMkLst>
        <pc:spChg chg="mod">
          <ac:chgData name="Budnicki, Grzegorz, (mBank/DRU)" userId="8bc654e0-b8ff-475c-a751-328fd8723b86" providerId="ADAL" clId="{7F81367A-C8DB-410F-A47E-99994A225A27}" dt="2023-02-03T14:00:25.920" v="182" actId="20577"/>
          <ac:spMkLst>
            <pc:docMk/>
            <pc:sldMk cId="361701089" sldId="410"/>
            <ac:spMk id="2" creationId="{58FC1926-3EA3-2FF7-5AFE-09FDD716F62D}"/>
          </ac:spMkLst>
        </pc:spChg>
        <pc:picChg chg="del">
          <ac:chgData name="Budnicki, Grzegorz, (mBank/DRU)" userId="8bc654e0-b8ff-475c-a751-328fd8723b86" providerId="ADAL" clId="{7F81367A-C8DB-410F-A47E-99994A225A27}" dt="2023-02-03T13:59:09.096" v="146" actId="478"/>
          <ac:picMkLst>
            <pc:docMk/>
            <pc:sldMk cId="361701089" sldId="410"/>
            <ac:picMk id="3" creationId="{E8E177C6-ECAE-D463-9580-7580A081FFE6}"/>
          </ac:picMkLst>
        </pc:picChg>
        <pc:picChg chg="add mod">
          <ac:chgData name="Budnicki, Grzegorz, (mBank/DRU)" userId="8bc654e0-b8ff-475c-a751-328fd8723b86" providerId="ADAL" clId="{7F81367A-C8DB-410F-A47E-99994A225A27}" dt="2023-02-03T13:59:18.219" v="151" actId="1076"/>
          <ac:picMkLst>
            <pc:docMk/>
            <pc:sldMk cId="361701089" sldId="410"/>
            <ac:picMk id="6" creationId="{AA1653DA-2063-4F5F-C01B-4F5C0784BD7D}"/>
          </ac:picMkLst>
        </pc:picChg>
      </pc:sldChg>
      <pc:sldChg chg="add">
        <pc:chgData name="Budnicki, Grzegorz, (mBank/DRU)" userId="8bc654e0-b8ff-475c-a751-328fd8723b86" providerId="ADAL" clId="{7F81367A-C8DB-410F-A47E-99994A225A27}" dt="2023-02-03T14:02:01.270" v="183" actId="2890"/>
        <pc:sldMkLst>
          <pc:docMk/>
          <pc:sldMk cId="4215454409" sldId="411"/>
        </pc:sldMkLst>
      </pc:sldChg>
      <pc:sldMasterChg chg="add del addSldLayout delSldLayout">
        <pc:chgData name="Budnicki, Grzegorz, (mBank/DRU)" userId="8bc654e0-b8ff-475c-a751-328fd8723b86" providerId="ADAL" clId="{7F81367A-C8DB-410F-A47E-99994A225A27}" dt="2023-02-03T13:47:56.831" v="101" actId="47"/>
        <pc:sldMasterMkLst>
          <pc:docMk/>
          <pc:sldMasterMk cId="1077245752" sldId="2147483660"/>
        </pc:sldMasterMkLst>
        <pc:sldLayoutChg chg="add del">
          <pc:chgData name="Budnicki, Grzegorz, (mBank/DRU)" userId="8bc654e0-b8ff-475c-a751-328fd8723b86" providerId="ADAL" clId="{7F81367A-C8DB-410F-A47E-99994A225A27}" dt="2023-02-03T13:47:56.831" v="101" actId="47"/>
          <pc:sldLayoutMkLst>
            <pc:docMk/>
            <pc:sldMasterMk cId="1077245752" sldId="2147483660"/>
            <pc:sldLayoutMk cId="1413465268" sldId="2147483661"/>
          </pc:sldLayoutMkLst>
        </pc:sldLayoutChg>
        <pc:sldLayoutChg chg="add del">
          <pc:chgData name="Budnicki, Grzegorz, (mBank/DRU)" userId="8bc654e0-b8ff-475c-a751-328fd8723b86" providerId="ADAL" clId="{7F81367A-C8DB-410F-A47E-99994A225A27}" dt="2023-02-03T13:47:56.831" v="101" actId="47"/>
          <pc:sldLayoutMkLst>
            <pc:docMk/>
            <pc:sldMasterMk cId="1077245752" sldId="2147483660"/>
            <pc:sldLayoutMk cId="1206804112" sldId="2147483662"/>
          </pc:sldLayoutMkLst>
        </pc:sldLayoutChg>
        <pc:sldLayoutChg chg="add del">
          <pc:chgData name="Budnicki, Grzegorz, (mBank/DRU)" userId="8bc654e0-b8ff-475c-a751-328fd8723b86" providerId="ADAL" clId="{7F81367A-C8DB-410F-A47E-99994A225A27}" dt="2023-02-03T13:47:56.831" v="101" actId="47"/>
          <pc:sldLayoutMkLst>
            <pc:docMk/>
            <pc:sldMasterMk cId="1077245752" sldId="2147483660"/>
            <pc:sldLayoutMk cId="389486823" sldId="2147483663"/>
          </pc:sldLayoutMkLst>
        </pc:sldLayoutChg>
        <pc:sldLayoutChg chg="add del">
          <pc:chgData name="Budnicki, Grzegorz, (mBank/DRU)" userId="8bc654e0-b8ff-475c-a751-328fd8723b86" providerId="ADAL" clId="{7F81367A-C8DB-410F-A47E-99994A225A27}" dt="2023-02-03T13:47:56.831" v="101" actId="47"/>
          <pc:sldLayoutMkLst>
            <pc:docMk/>
            <pc:sldMasterMk cId="1077245752" sldId="2147483660"/>
            <pc:sldLayoutMk cId="2053866269" sldId="2147483664"/>
          </pc:sldLayoutMkLst>
        </pc:sldLayoutChg>
      </pc:sldMasterChg>
    </pc:docChg>
  </pc:docChgLst>
  <pc:docChgLst>
    <pc:chgData name="Budnicki, Grzegorz, (mBank/DRU)" userId="S::grzegorz.budnicki@mbank.pl::8bc654e0-b8ff-475c-a751-328fd8723b86" providerId="AD" clId="Web-{DBF98238-A8B9-2CF4-C46C-B7E6F12C29C8}"/>
    <pc:docChg chg="addSld delSld modSld addMainMaster">
      <pc:chgData name="Budnicki, Grzegorz, (mBank/DRU)" userId="S::grzegorz.budnicki@mbank.pl::8bc654e0-b8ff-475c-a751-328fd8723b86" providerId="AD" clId="Web-{DBF98238-A8B9-2CF4-C46C-B7E6F12C29C8}" dt="2023-02-03T13:41:38.008" v="986"/>
      <pc:docMkLst>
        <pc:docMk/>
      </pc:docMkLst>
      <pc:sldChg chg="modSp">
        <pc:chgData name="Budnicki, Grzegorz, (mBank/DRU)" userId="S::grzegorz.budnicki@mbank.pl::8bc654e0-b8ff-475c-a751-328fd8723b86" providerId="AD" clId="Web-{DBF98238-A8B9-2CF4-C46C-B7E6F12C29C8}" dt="2023-02-03T12:32:29.651" v="197" actId="20577"/>
        <pc:sldMkLst>
          <pc:docMk/>
          <pc:sldMk cId="4146297848" sldId="350"/>
        </pc:sldMkLst>
        <pc:spChg chg="mod">
          <ac:chgData name="Budnicki, Grzegorz, (mBank/DRU)" userId="S::grzegorz.budnicki@mbank.pl::8bc654e0-b8ff-475c-a751-328fd8723b86" providerId="AD" clId="Web-{DBF98238-A8B9-2CF4-C46C-B7E6F12C29C8}" dt="2023-02-03T12:32:29.651" v="197" actId="20577"/>
          <ac:spMkLst>
            <pc:docMk/>
            <pc:sldMk cId="4146297848" sldId="350"/>
            <ac:spMk id="2" creationId="{104FE7D8-8080-4521-9876-80DF2025ADFE}"/>
          </ac:spMkLst>
        </pc:spChg>
        <pc:spChg chg="mod">
          <ac:chgData name="Budnicki, Grzegorz, (mBank/DRU)" userId="S::grzegorz.budnicki@mbank.pl::8bc654e0-b8ff-475c-a751-328fd8723b86" providerId="AD" clId="Web-{DBF98238-A8B9-2CF4-C46C-B7E6F12C29C8}" dt="2023-02-03T12:32:12.338" v="195" actId="20577"/>
          <ac:spMkLst>
            <pc:docMk/>
            <pc:sldMk cId="4146297848" sldId="350"/>
            <ac:spMk id="3" creationId="{EF74DB70-18B5-4DB2-B48A-35ACBEE1C5A5}"/>
          </ac:spMkLst>
        </pc:spChg>
      </pc:sldChg>
      <pc:sldChg chg="addSp delSp">
        <pc:chgData name="Budnicki, Grzegorz, (mBank/DRU)" userId="S::grzegorz.budnicki@mbank.pl::8bc654e0-b8ff-475c-a751-328fd8723b86" providerId="AD" clId="Web-{DBF98238-A8B9-2CF4-C46C-B7E6F12C29C8}" dt="2023-02-03T13:31:21.261" v="866"/>
        <pc:sldMkLst>
          <pc:docMk/>
          <pc:sldMk cId="3587957033" sldId="382"/>
        </pc:sldMkLst>
        <pc:spChg chg="add del">
          <ac:chgData name="Budnicki, Grzegorz, (mBank/DRU)" userId="S::grzegorz.budnicki@mbank.pl::8bc654e0-b8ff-475c-a751-328fd8723b86" providerId="AD" clId="Web-{DBF98238-A8B9-2CF4-C46C-B7E6F12C29C8}" dt="2023-02-03T13:31:21.261" v="866"/>
          <ac:spMkLst>
            <pc:docMk/>
            <pc:sldMk cId="3587957033" sldId="382"/>
            <ac:spMk id="6" creationId="{ADC8EE22-E252-4082-9722-F3EE9476F783}"/>
          </ac:spMkLst>
        </pc:spChg>
      </pc:sldChg>
      <pc:sldChg chg="modSp del">
        <pc:chgData name="Budnicki, Grzegorz, (mBank/DRU)" userId="S::grzegorz.budnicki@mbank.pl::8bc654e0-b8ff-475c-a751-328fd8723b86" providerId="AD" clId="Web-{DBF98238-A8B9-2CF4-C46C-B7E6F12C29C8}" dt="2023-02-03T12:31:47.416" v="188"/>
        <pc:sldMkLst>
          <pc:docMk/>
          <pc:sldMk cId="521889806" sldId="383"/>
        </pc:sldMkLst>
        <pc:spChg chg="mod">
          <ac:chgData name="Budnicki, Grzegorz, (mBank/DRU)" userId="S::grzegorz.budnicki@mbank.pl::8bc654e0-b8ff-475c-a751-328fd8723b86" providerId="AD" clId="Web-{DBF98238-A8B9-2CF4-C46C-B7E6F12C29C8}" dt="2023-02-03T12:23:20.419" v="8" actId="20577"/>
          <ac:spMkLst>
            <pc:docMk/>
            <pc:sldMk cId="521889806" sldId="383"/>
            <ac:spMk id="6" creationId="{ADC8EE22-E252-4082-9722-F3EE9476F783}"/>
          </ac:spMkLst>
        </pc:spChg>
      </pc:sldChg>
      <pc:sldChg chg="addSp delSp modSp">
        <pc:chgData name="Budnicki, Grzegorz, (mBank/DRU)" userId="S::grzegorz.budnicki@mbank.pl::8bc654e0-b8ff-475c-a751-328fd8723b86" providerId="AD" clId="Web-{DBF98238-A8B9-2CF4-C46C-B7E6F12C29C8}" dt="2023-02-03T13:22:56.707" v="843" actId="20577"/>
        <pc:sldMkLst>
          <pc:docMk/>
          <pc:sldMk cId="2824456877" sldId="385"/>
        </pc:sldMkLst>
        <pc:spChg chg="mod">
          <ac:chgData name="Budnicki, Grzegorz, (mBank/DRU)" userId="S::grzegorz.budnicki@mbank.pl::8bc654e0-b8ff-475c-a751-328fd8723b86" providerId="AD" clId="Web-{DBF98238-A8B9-2CF4-C46C-B7E6F12C29C8}" dt="2023-02-03T13:08:19.996" v="586" actId="20577"/>
          <ac:spMkLst>
            <pc:docMk/>
            <pc:sldMk cId="2824456877" sldId="385"/>
            <ac:spMk id="2" creationId="{58FC1926-3EA3-2FF7-5AFE-09FDD716F62D}"/>
          </ac:spMkLst>
        </pc:spChg>
        <pc:spChg chg="mod">
          <ac:chgData name="Budnicki, Grzegorz, (mBank/DRU)" userId="S::grzegorz.budnicki@mbank.pl::8bc654e0-b8ff-475c-a751-328fd8723b86" providerId="AD" clId="Web-{DBF98238-A8B9-2CF4-C46C-B7E6F12C29C8}" dt="2023-02-03T13:22:56.707" v="843" actId="20577"/>
          <ac:spMkLst>
            <pc:docMk/>
            <pc:sldMk cId="2824456877" sldId="385"/>
            <ac:spMk id="3" creationId="{79BF9F65-06B8-4451-B9EA-C622767316BD}"/>
          </ac:spMkLst>
        </pc:spChg>
        <pc:spChg chg="add">
          <ac:chgData name="Budnicki, Grzegorz, (mBank/DRU)" userId="S::grzegorz.budnicki@mbank.pl::8bc654e0-b8ff-475c-a751-328fd8723b86" providerId="AD" clId="Web-{DBF98238-A8B9-2CF4-C46C-B7E6F12C29C8}" dt="2023-02-03T13:09:07.639" v="602"/>
          <ac:spMkLst>
            <pc:docMk/>
            <pc:sldMk cId="2824456877" sldId="385"/>
            <ac:spMk id="5" creationId="{6042EA8E-BE3C-2B5F-F1C2-0CBF516B20B6}"/>
          </ac:spMkLst>
        </pc:spChg>
        <pc:spChg chg="del">
          <ac:chgData name="Budnicki, Grzegorz, (mBank/DRU)" userId="S::grzegorz.budnicki@mbank.pl::8bc654e0-b8ff-475c-a751-328fd8723b86" providerId="AD" clId="Web-{DBF98238-A8B9-2CF4-C46C-B7E6F12C29C8}" dt="2023-02-03T12:53:05.705" v="213"/>
          <ac:spMkLst>
            <pc:docMk/>
            <pc:sldMk cId="2824456877" sldId="385"/>
            <ac:spMk id="6" creationId="{ADC8EE22-E252-4082-9722-F3EE9476F783}"/>
          </ac:spMkLst>
        </pc:spChg>
        <pc:spChg chg="del mod">
          <ac:chgData name="Budnicki, Grzegorz, (mBank/DRU)" userId="S::grzegorz.budnicki@mbank.pl::8bc654e0-b8ff-475c-a751-328fd8723b86" providerId="AD" clId="Web-{DBF98238-A8B9-2CF4-C46C-B7E6F12C29C8}" dt="2023-02-03T12:53:07.627" v="214"/>
          <ac:spMkLst>
            <pc:docMk/>
            <pc:sldMk cId="2824456877" sldId="385"/>
            <ac:spMk id="7" creationId="{6799E84F-BAA7-4263-8733-CCFDCF784568}"/>
          </ac:spMkLst>
        </pc:spChg>
      </pc:sldChg>
      <pc:sldChg chg="delSp modSp">
        <pc:chgData name="Budnicki, Grzegorz, (mBank/DRU)" userId="S::grzegorz.budnicki@mbank.pl::8bc654e0-b8ff-475c-a751-328fd8723b86" providerId="AD" clId="Web-{DBF98238-A8B9-2CF4-C46C-B7E6F12C29C8}" dt="2023-02-03T12:31:58.244" v="191"/>
        <pc:sldMkLst>
          <pc:docMk/>
          <pc:sldMk cId="203501622" sldId="386"/>
        </pc:sldMkLst>
        <pc:spChg chg="del mod">
          <ac:chgData name="Budnicki, Grzegorz, (mBank/DRU)" userId="S::grzegorz.budnicki@mbank.pl::8bc654e0-b8ff-475c-a751-328fd8723b86" providerId="AD" clId="Web-{DBF98238-A8B9-2CF4-C46C-B7E6F12C29C8}" dt="2023-02-03T12:31:58.244" v="191"/>
          <ac:spMkLst>
            <pc:docMk/>
            <pc:sldMk cId="203501622" sldId="386"/>
            <ac:spMk id="7" creationId="{6799E84F-BAA7-4263-8733-CCFDCF784568}"/>
          </ac:spMkLst>
        </pc:spChg>
      </pc:sldChg>
      <pc:sldChg chg="delSp">
        <pc:chgData name="Budnicki, Grzegorz, (mBank/DRU)" userId="S::grzegorz.budnicki@mbank.pl::8bc654e0-b8ff-475c-a751-328fd8723b86" providerId="AD" clId="Web-{DBF98238-A8B9-2CF4-C46C-B7E6F12C29C8}" dt="2023-02-03T13:31:13.761" v="864"/>
        <pc:sldMkLst>
          <pc:docMk/>
          <pc:sldMk cId="1009025470" sldId="387"/>
        </pc:sldMkLst>
        <pc:spChg chg="del">
          <ac:chgData name="Budnicki, Grzegorz, (mBank/DRU)" userId="S::grzegorz.budnicki@mbank.pl::8bc654e0-b8ff-475c-a751-328fd8723b86" providerId="AD" clId="Web-{DBF98238-A8B9-2CF4-C46C-B7E6F12C29C8}" dt="2023-02-03T13:31:13.761" v="864"/>
          <ac:spMkLst>
            <pc:docMk/>
            <pc:sldMk cId="1009025470" sldId="387"/>
            <ac:spMk id="7" creationId="{6799E84F-BAA7-4263-8733-CCFDCF784568}"/>
          </ac:spMkLst>
        </pc:spChg>
      </pc:sldChg>
      <pc:sldChg chg="addSp delSp modSp add replId">
        <pc:chgData name="Budnicki, Grzegorz, (mBank/DRU)" userId="S::grzegorz.budnicki@mbank.pl::8bc654e0-b8ff-475c-a751-328fd8723b86" providerId="AD" clId="Web-{DBF98238-A8B9-2CF4-C46C-B7E6F12C29C8}" dt="2023-02-03T12:34:33.279" v="210" actId="20577"/>
        <pc:sldMkLst>
          <pc:docMk/>
          <pc:sldMk cId="280072493" sldId="393"/>
        </pc:sldMkLst>
        <pc:spChg chg="add mod">
          <ac:chgData name="Budnicki, Grzegorz, (mBank/DRU)" userId="S::grzegorz.budnicki@mbank.pl::8bc654e0-b8ff-475c-a751-328fd8723b86" providerId="AD" clId="Web-{DBF98238-A8B9-2CF4-C46C-B7E6F12C29C8}" dt="2023-02-03T12:34:33.279" v="210" actId="20577"/>
          <ac:spMkLst>
            <pc:docMk/>
            <pc:sldMk cId="280072493" sldId="393"/>
            <ac:spMk id="4" creationId="{A81F8966-E136-7A16-67C4-B3D689DD048C}"/>
          </ac:spMkLst>
        </pc:spChg>
        <pc:spChg chg="mod">
          <ac:chgData name="Budnicki, Grzegorz, (mBank/DRU)" userId="S::grzegorz.budnicki@mbank.pl::8bc654e0-b8ff-475c-a751-328fd8723b86" providerId="AD" clId="Web-{DBF98238-A8B9-2CF4-C46C-B7E6F12C29C8}" dt="2023-02-03T12:31:38.962" v="187" actId="20577"/>
          <ac:spMkLst>
            <pc:docMk/>
            <pc:sldMk cId="280072493" sldId="393"/>
            <ac:spMk id="6" creationId="{ADC8EE22-E252-4082-9722-F3EE9476F783}"/>
          </ac:spMkLst>
        </pc:spChg>
        <pc:spChg chg="del">
          <ac:chgData name="Budnicki, Grzegorz, (mBank/DRU)" userId="S::grzegorz.budnicki@mbank.pl::8bc654e0-b8ff-475c-a751-328fd8723b86" providerId="AD" clId="Web-{DBF98238-A8B9-2CF4-C46C-B7E6F12C29C8}" dt="2023-02-03T12:24:38.889" v="19"/>
          <ac:spMkLst>
            <pc:docMk/>
            <pc:sldMk cId="280072493" sldId="393"/>
            <ac:spMk id="7" creationId="{6799E84F-BAA7-4263-8733-CCFDCF784568}"/>
          </ac:spMkLst>
        </pc:spChg>
      </pc:sldChg>
      <pc:sldChg chg="addSp modSp add replId">
        <pc:chgData name="Budnicki, Grzegorz, (mBank/DRU)" userId="S::grzegorz.budnicki@mbank.pl::8bc654e0-b8ff-475c-a751-328fd8723b86" providerId="AD" clId="Web-{DBF98238-A8B9-2CF4-C46C-B7E6F12C29C8}" dt="2023-02-03T13:23:45.319" v="863" actId="20577"/>
        <pc:sldMkLst>
          <pc:docMk/>
          <pc:sldMk cId="4252171786" sldId="394"/>
        </pc:sldMkLst>
        <pc:spChg chg="mod">
          <ac:chgData name="Budnicki, Grzegorz, (mBank/DRU)" userId="S::grzegorz.budnicki@mbank.pl::8bc654e0-b8ff-475c-a751-328fd8723b86" providerId="AD" clId="Web-{DBF98238-A8B9-2CF4-C46C-B7E6F12C29C8}" dt="2023-02-03T13:08:50.997" v="601" actId="20577"/>
          <ac:spMkLst>
            <pc:docMk/>
            <pc:sldMk cId="4252171786" sldId="394"/>
            <ac:spMk id="2" creationId="{58FC1926-3EA3-2FF7-5AFE-09FDD716F62D}"/>
          </ac:spMkLst>
        </pc:spChg>
        <pc:spChg chg="mod">
          <ac:chgData name="Budnicki, Grzegorz, (mBank/DRU)" userId="S::grzegorz.budnicki@mbank.pl::8bc654e0-b8ff-475c-a751-328fd8723b86" providerId="AD" clId="Web-{DBF98238-A8B9-2CF4-C46C-B7E6F12C29C8}" dt="2023-02-03T13:23:45.319" v="863" actId="20577"/>
          <ac:spMkLst>
            <pc:docMk/>
            <pc:sldMk cId="4252171786" sldId="394"/>
            <ac:spMk id="3" creationId="{79BF9F65-06B8-4451-B9EA-C622767316BD}"/>
          </ac:spMkLst>
        </pc:spChg>
        <pc:spChg chg="add mod">
          <ac:chgData name="Budnicki, Grzegorz, (mBank/DRU)" userId="S::grzegorz.budnicki@mbank.pl::8bc654e0-b8ff-475c-a751-328fd8723b86" providerId="AD" clId="Web-{DBF98238-A8B9-2CF4-C46C-B7E6F12C29C8}" dt="2023-02-03T13:09:16.827" v="616" actId="14100"/>
          <ac:spMkLst>
            <pc:docMk/>
            <pc:sldMk cId="4252171786" sldId="394"/>
            <ac:spMk id="5" creationId="{ADAC6602-AB26-B5DE-53EA-F7AF3A26C0E1}"/>
          </ac:spMkLst>
        </pc:spChg>
      </pc:sldChg>
      <pc:sldChg chg="addSp delSp modSp add replId">
        <pc:chgData name="Budnicki, Grzegorz, (mBank/DRU)" userId="S::grzegorz.budnicki@mbank.pl::8bc654e0-b8ff-475c-a751-328fd8723b86" providerId="AD" clId="Web-{DBF98238-A8B9-2CF4-C46C-B7E6F12C29C8}" dt="2023-02-03T13:40:58.272" v="977" actId="20577"/>
        <pc:sldMkLst>
          <pc:docMk/>
          <pc:sldMk cId="4205360134" sldId="395"/>
        </pc:sldMkLst>
        <pc:spChg chg="mod">
          <ac:chgData name="Budnicki, Grzegorz, (mBank/DRU)" userId="S::grzegorz.budnicki@mbank.pl::8bc654e0-b8ff-475c-a751-328fd8723b86" providerId="AD" clId="Web-{DBF98238-A8B9-2CF4-C46C-B7E6F12C29C8}" dt="2023-02-03T13:36:34.494" v="931" actId="20577"/>
          <ac:spMkLst>
            <pc:docMk/>
            <pc:sldMk cId="4205360134" sldId="395"/>
            <ac:spMk id="2" creationId="{58FC1926-3EA3-2FF7-5AFE-09FDD716F62D}"/>
          </ac:spMkLst>
        </pc:spChg>
        <pc:spChg chg="add mod">
          <ac:chgData name="Budnicki, Grzegorz, (mBank/DRU)" userId="S::grzegorz.budnicki@mbank.pl::8bc654e0-b8ff-475c-a751-328fd8723b86" providerId="AD" clId="Web-{DBF98238-A8B9-2CF4-C46C-B7E6F12C29C8}" dt="2023-02-03T13:40:58.272" v="977" actId="20577"/>
          <ac:spMkLst>
            <pc:docMk/>
            <pc:sldMk cId="4205360134" sldId="395"/>
            <ac:spMk id="4" creationId="{641B4F90-A534-5F03-A689-97B476FF6C64}"/>
          </ac:spMkLst>
        </pc:spChg>
        <pc:spChg chg="del mod">
          <ac:chgData name="Budnicki, Grzegorz, (mBank/DRU)" userId="S::grzegorz.budnicki@mbank.pl::8bc654e0-b8ff-475c-a751-328fd8723b86" providerId="AD" clId="Web-{DBF98238-A8B9-2CF4-C46C-B7E6F12C29C8}" dt="2023-02-03T13:31:43.606" v="869"/>
          <ac:spMkLst>
            <pc:docMk/>
            <pc:sldMk cId="4205360134" sldId="395"/>
            <ac:spMk id="6" creationId="{ADC8EE22-E252-4082-9722-F3EE9476F783}"/>
          </ac:spMkLst>
        </pc:spChg>
        <pc:spChg chg="del mod">
          <ac:chgData name="Budnicki, Grzegorz, (mBank/DRU)" userId="S::grzegorz.budnicki@mbank.pl::8bc654e0-b8ff-475c-a751-328fd8723b86" providerId="AD" clId="Web-{DBF98238-A8B9-2CF4-C46C-B7E6F12C29C8}" dt="2023-02-03T13:32:00.654" v="886"/>
          <ac:spMkLst>
            <pc:docMk/>
            <pc:sldMk cId="4205360134" sldId="395"/>
            <ac:spMk id="7" creationId="{6799E84F-BAA7-4263-8733-CCFDCF784568}"/>
          </ac:spMkLst>
        </pc:spChg>
      </pc:sldChg>
      <pc:sldChg chg="add del replId">
        <pc:chgData name="Budnicki, Grzegorz, (mBank/DRU)" userId="S::grzegorz.budnicki@mbank.pl::8bc654e0-b8ff-475c-a751-328fd8723b86" providerId="AD" clId="Web-{DBF98238-A8B9-2CF4-C46C-B7E6F12C29C8}" dt="2023-02-03T13:35:25.272" v="923"/>
        <pc:sldMkLst>
          <pc:docMk/>
          <pc:sldMk cId="2223351245" sldId="396"/>
        </pc:sldMkLst>
      </pc:sldChg>
      <pc:sldChg chg="add">
        <pc:chgData name="Budnicki, Grzegorz, (mBank/DRU)" userId="S::grzegorz.budnicki@mbank.pl::8bc654e0-b8ff-475c-a751-328fd8723b86" providerId="AD" clId="Web-{DBF98238-A8B9-2CF4-C46C-B7E6F12C29C8}" dt="2023-02-03T13:34:53.224" v="918"/>
        <pc:sldMkLst>
          <pc:docMk/>
          <pc:sldMk cId="1840230376" sldId="397"/>
        </pc:sldMkLst>
      </pc:sldChg>
      <pc:sldChg chg="add">
        <pc:chgData name="Budnicki, Grzegorz, (mBank/DRU)" userId="S::grzegorz.budnicki@mbank.pl::8bc654e0-b8ff-475c-a751-328fd8723b86" providerId="AD" clId="Web-{DBF98238-A8B9-2CF4-C46C-B7E6F12C29C8}" dt="2023-02-03T13:34:53.286" v="919"/>
        <pc:sldMkLst>
          <pc:docMk/>
          <pc:sldMk cId="1624884361" sldId="398"/>
        </pc:sldMkLst>
      </pc:sldChg>
      <pc:sldChg chg="add">
        <pc:chgData name="Budnicki, Grzegorz, (mBank/DRU)" userId="S::grzegorz.budnicki@mbank.pl::8bc654e0-b8ff-475c-a751-328fd8723b86" providerId="AD" clId="Web-{DBF98238-A8B9-2CF4-C46C-B7E6F12C29C8}" dt="2023-02-03T13:34:53.349" v="920"/>
        <pc:sldMkLst>
          <pc:docMk/>
          <pc:sldMk cId="3867762932" sldId="399"/>
        </pc:sldMkLst>
      </pc:sldChg>
      <pc:sldChg chg="add">
        <pc:chgData name="Budnicki, Grzegorz, (mBank/DRU)" userId="S::grzegorz.budnicki@mbank.pl::8bc654e0-b8ff-475c-a751-328fd8723b86" providerId="AD" clId="Web-{DBF98238-A8B9-2CF4-C46C-B7E6F12C29C8}" dt="2023-02-03T13:34:53.396" v="921"/>
        <pc:sldMkLst>
          <pc:docMk/>
          <pc:sldMk cId="2755384882" sldId="400"/>
        </pc:sldMkLst>
      </pc:sldChg>
      <pc:sldChg chg="add del">
        <pc:chgData name="Budnicki, Grzegorz, (mBank/DRU)" userId="S::grzegorz.budnicki@mbank.pl::8bc654e0-b8ff-475c-a751-328fd8723b86" providerId="AD" clId="Web-{DBF98238-A8B9-2CF4-C46C-B7E6F12C29C8}" dt="2023-02-03T13:39:19.986" v="954"/>
        <pc:sldMkLst>
          <pc:docMk/>
          <pc:sldMk cId="4257238522" sldId="401"/>
        </pc:sldMkLst>
      </pc:sldChg>
      <pc:sldChg chg="modSp add replId">
        <pc:chgData name="Budnicki, Grzegorz, (mBank/DRU)" userId="S::grzegorz.budnicki@mbank.pl::8bc654e0-b8ff-475c-a751-328fd8723b86" providerId="AD" clId="Web-{DBF98238-A8B9-2CF4-C46C-B7E6F12C29C8}" dt="2023-02-03T13:41:06.413" v="980" actId="20577"/>
        <pc:sldMkLst>
          <pc:docMk/>
          <pc:sldMk cId="4184578847" sldId="402"/>
        </pc:sldMkLst>
        <pc:spChg chg="mod">
          <ac:chgData name="Budnicki, Grzegorz, (mBank/DRU)" userId="S::grzegorz.budnicki@mbank.pl::8bc654e0-b8ff-475c-a751-328fd8723b86" providerId="AD" clId="Web-{DBF98238-A8B9-2CF4-C46C-B7E6F12C29C8}" dt="2023-02-03T13:40:32.677" v="969" actId="20577"/>
          <ac:spMkLst>
            <pc:docMk/>
            <pc:sldMk cId="4184578847" sldId="402"/>
            <ac:spMk id="2" creationId="{58FC1926-3EA3-2FF7-5AFE-09FDD716F62D}"/>
          </ac:spMkLst>
        </pc:spChg>
        <pc:spChg chg="mod">
          <ac:chgData name="Budnicki, Grzegorz, (mBank/DRU)" userId="S::grzegorz.budnicki@mbank.pl::8bc654e0-b8ff-475c-a751-328fd8723b86" providerId="AD" clId="Web-{DBF98238-A8B9-2CF4-C46C-B7E6F12C29C8}" dt="2023-02-03T13:41:06.413" v="980" actId="20577"/>
          <ac:spMkLst>
            <pc:docMk/>
            <pc:sldMk cId="4184578847" sldId="402"/>
            <ac:spMk id="4" creationId="{641B4F90-A534-5F03-A689-97B476FF6C64}"/>
          </ac:spMkLst>
        </pc:spChg>
      </pc:sldChg>
      <pc:sldChg chg="modSp add replId">
        <pc:chgData name="Budnicki, Grzegorz, (mBank/DRU)" userId="S::grzegorz.budnicki@mbank.pl::8bc654e0-b8ff-475c-a751-328fd8723b86" providerId="AD" clId="Web-{DBF98238-A8B9-2CF4-C46C-B7E6F12C29C8}" dt="2023-02-03T13:41:26.101" v="985" actId="20577"/>
        <pc:sldMkLst>
          <pc:docMk/>
          <pc:sldMk cId="3670666224" sldId="403"/>
        </pc:sldMkLst>
        <pc:spChg chg="mod">
          <ac:chgData name="Budnicki, Grzegorz, (mBank/DRU)" userId="S::grzegorz.budnicki@mbank.pl::8bc654e0-b8ff-475c-a751-328fd8723b86" providerId="AD" clId="Web-{DBF98238-A8B9-2CF4-C46C-B7E6F12C29C8}" dt="2023-02-03T13:40:26.458" v="968" actId="20577"/>
          <ac:spMkLst>
            <pc:docMk/>
            <pc:sldMk cId="3670666224" sldId="403"/>
            <ac:spMk id="2" creationId="{58FC1926-3EA3-2FF7-5AFE-09FDD716F62D}"/>
          </ac:spMkLst>
        </pc:spChg>
        <pc:spChg chg="mod">
          <ac:chgData name="Budnicki, Grzegorz, (mBank/DRU)" userId="S::grzegorz.budnicki@mbank.pl::8bc654e0-b8ff-475c-a751-328fd8723b86" providerId="AD" clId="Web-{DBF98238-A8B9-2CF4-C46C-B7E6F12C29C8}" dt="2023-02-03T13:41:26.101" v="985" actId="20577"/>
          <ac:spMkLst>
            <pc:docMk/>
            <pc:sldMk cId="3670666224" sldId="403"/>
            <ac:spMk id="4" creationId="{641B4F90-A534-5F03-A689-97B476FF6C64}"/>
          </ac:spMkLst>
        </pc:spChg>
      </pc:sldChg>
      <pc:sldChg chg="add replId">
        <pc:chgData name="Budnicki, Grzegorz, (mBank/DRU)" userId="S::grzegorz.budnicki@mbank.pl::8bc654e0-b8ff-475c-a751-328fd8723b86" providerId="AD" clId="Web-{DBF98238-A8B9-2CF4-C46C-B7E6F12C29C8}" dt="2023-02-03T13:41:38.008" v="986"/>
        <pc:sldMkLst>
          <pc:docMk/>
          <pc:sldMk cId="1080849488" sldId="404"/>
        </pc:sldMkLst>
      </pc:sldChg>
      <pc:sldMasterChg chg="add addSldLayout">
        <pc:chgData name="Budnicki, Grzegorz, (mBank/DRU)" userId="S::grzegorz.budnicki@mbank.pl::8bc654e0-b8ff-475c-a751-328fd8723b86" providerId="AD" clId="Web-{DBF98238-A8B9-2CF4-C46C-B7E6F12C29C8}" dt="2023-02-03T13:34:53.224" v="918"/>
        <pc:sldMasterMkLst>
          <pc:docMk/>
          <pc:sldMasterMk cId="1077245752" sldId="2147483660"/>
        </pc:sldMasterMkLst>
        <pc:sldLayoutChg chg="add">
          <pc:chgData name="Budnicki, Grzegorz, (mBank/DRU)" userId="S::grzegorz.budnicki@mbank.pl::8bc654e0-b8ff-475c-a751-328fd8723b86" providerId="AD" clId="Web-{DBF98238-A8B9-2CF4-C46C-B7E6F12C29C8}" dt="2023-02-03T13:34:53.224" v="918"/>
          <pc:sldLayoutMkLst>
            <pc:docMk/>
            <pc:sldMasterMk cId="1077245752" sldId="2147483660"/>
            <pc:sldLayoutMk cId="1413465268" sldId="2147483661"/>
          </pc:sldLayoutMkLst>
        </pc:sldLayoutChg>
        <pc:sldLayoutChg chg="add">
          <pc:chgData name="Budnicki, Grzegorz, (mBank/DRU)" userId="S::grzegorz.budnicki@mbank.pl::8bc654e0-b8ff-475c-a751-328fd8723b86" providerId="AD" clId="Web-{DBF98238-A8B9-2CF4-C46C-B7E6F12C29C8}" dt="2023-02-03T13:34:53.224" v="918"/>
          <pc:sldLayoutMkLst>
            <pc:docMk/>
            <pc:sldMasterMk cId="1077245752" sldId="2147483660"/>
            <pc:sldLayoutMk cId="1206804112" sldId="2147483662"/>
          </pc:sldLayoutMkLst>
        </pc:sldLayoutChg>
        <pc:sldLayoutChg chg="add">
          <pc:chgData name="Budnicki, Grzegorz, (mBank/DRU)" userId="S::grzegorz.budnicki@mbank.pl::8bc654e0-b8ff-475c-a751-328fd8723b86" providerId="AD" clId="Web-{DBF98238-A8B9-2CF4-C46C-B7E6F12C29C8}" dt="2023-02-03T13:34:53.224" v="918"/>
          <pc:sldLayoutMkLst>
            <pc:docMk/>
            <pc:sldMasterMk cId="1077245752" sldId="2147483660"/>
            <pc:sldLayoutMk cId="389486823" sldId="2147483663"/>
          </pc:sldLayoutMkLst>
        </pc:sldLayoutChg>
        <pc:sldLayoutChg chg="add">
          <pc:chgData name="Budnicki, Grzegorz, (mBank/DRU)" userId="S::grzegorz.budnicki@mbank.pl::8bc654e0-b8ff-475c-a751-328fd8723b86" providerId="AD" clId="Web-{DBF98238-A8B9-2CF4-C46C-B7E6F12C29C8}" dt="2023-02-03T13:34:53.224" v="918"/>
          <pc:sldLayoutMkLst>
            <pc:docMk/>
            <pc:sldMasterMk cId="1077245752" sldId="2147483660"/>
            <pc:sldLayoutMk cId="2053866269" sldId="2147483664"/>
          </pc:sldLayoutMkLst>
        </pc:sldLayoutChg>
      </pc:sldMasterChg>
    </pc:docChg>
  </pc:docChgLst>
  <pc:docChgLst>
    <pc:chgData name="Stryjewska, Zofia, (mBank/DRU)" userId="0a1bff87-8cce-4428-b00f-8f98a92d8fd8" providerId="ADAL" clId="{94097B64-FFCB-4C0E-B42F-0262276647AE}"/>
    <pc:docChg chg="modSld">
      <pc:chgData name="Stryjewska, Zofia, (mBank/DRU)" userId="0a1bff87-8cce-4428-b00f-8f98a92d8fd8" providerId="ADAL" clId="{94097B64-FFCB-4C0E-B42F-0262276647AE}" dt="2023-02-03T13:27:17.263" v="2" actId="20577"/>
      <pc:docMkLst>
        <pc:docMk/>
      </pc:docMkLst>
      <pc:sldChg chg="modSp mod">
        <pc:chgData name="Stryjewska, Zofia, (mBank/DRU)" userId="0a1bff87-8cce-4428-b00f-8f98a92d8fd8" providerId="ADAL" clId="{94097B64-FFCB-4C0E-B42F-0262276647AE}" dt="2023-02-03T13:27:17.263" v="2" actId="20577"/>
        <pc:sldMkLst>
          <pc:docMk/>
          <pc:sldMk cId="353630951" sldId="390"/>
        </pc:sldMkLst>
        <pc:spChg chg="mod">
          <ac:chgData name="Stryjewska, Zofia, (mBank/DRU)" userId="0a1bff87-8cce-4428-b00f-8f98a92d8fd8" providerId="ADAL" clId="{94097B64-FFCB-4C0E-B42F-0262276647AE}" dt="2023-02-03T13:27:17.263" v="2" actId="20577"/>
          <ac:spMkLst>
            <pc:docMk/>
            <pc:sldMk cId="353630951" sldId="390"/>
            <ac:spMk id="7" creationId="{8449C44F-CF90-5A10-5E63-F57A22ECB64D}"/>
          </ac:spMkLst>
        </pc:spChg>
      </pc:sldChg>
    </pc:docChg>
  </pc:docChgLst>
  <pc:docChgLst>
    <pc:chgData name="Szymański, Maciej, (mBank/DRU)" userId="575f59b6-bc58-4314-b1d1-caf91d187fc3" providerId="ADAL" clId="{3BD8B108-F352-41B7-85AA-C3D91D2BEC0D}"/>
    <pc:docChg chg="undo custSel addSld delSld modSld sldOrd">
      <pc:chgData name="Szymański, Maciej, (mBank/DRU)" userId="575f59b6-bc58-4314-b1d1-caf91d187fc3" providerId="ADAL" clId="{3BD8B108-F352-41B7-85AA-C3D91D2BEC0D}" dt="2023-02-03T14:27:37.372" v="2144" actId="478"/>
      <pc:docMkLst>
        <pc:docMk/>
      </pc:docMkLst>
      <pc:sldChg chg="modSp mod">
        <pc:chgData name="Szymański, Maciej, (mBank/DRU)" userId="575f59b6-bc58-4314-b1d1-caf91d187fc3" providerId="ADAL" clId="{3BD8B108-F352-41B7-85AA-C3D91D2BEC0D}" dt="2023-02-03T14:02:32.469" v="2054" actId="14100"/>
        <pc:sldMkLst>
          <pc:docMk/>
          <pc:sldMk cId="1953195637" sldId="362"/>
        </pc:sldMkLst>
        <pc:spChg chg="mod">
          <ac:chgData name="Szymański, Maciej, (mBank/DRU)" userId="575f59b6-bc58-4314-b1d1-caf91d187fc3" providerId="ADAL" clId="{3BD8B108-F352-41B7-85AA-C3D91D2BEC0D}" dt="2023-02-03T14:02:32.469" v="2054" actId="14100"/>
          <ac:spMkLst>
            <pc:docMk/>
            <pc:sldMk cId="1953195637" sldId="362"/>
            <ac:spMk id="15" creationId="{8E919F6C-B887-4C69-B8DD-03C6E23E2AF8}"/>
          </ac:spMkLst>
        </pc:spChg>
      </pc:sldChg>
      <pc:sldChg chg="addSp modSp mod ord">
        <pc:chgData name="Szymański, Maciej, (mBank/DRU)" userId="575f59b6-bc58-4314-b1d1-caf91d187fc3" providerId="ADAL" clId="{3BD8B108-F352-41B7-85AA-C3D91D2BEC0D}" dt="2023-02-03T13:15:48.101" v="727"/>
        <pc:sldMkLst>
          <pc:docMk/>
          <pc:sldMk cId="1259676988" sldId="365"/>
        </pc:sldMkLst>
        <pc:spChg chg="add mod">
          <ac:chgData name="Szymański, Maciej, (mBank/DRU)" userId="575f59b6-bc58-4314-b1d1-caf91d187fc3" providerId="ADAL" clId="{3BD8B108-F352-41B7-85AA-C3D91D2BEC0D}" dt="2023-02-03T13:11:29.679" v="672" actId="404"/>
          <ac:spMkLst>
            <pc:docMk/>
            <pc:sldMk cId="1259676988" sldId="365"/>
            <ac:spMk id="2" creationId="{74770261-BEEA-F598-09DD-1A549F3E5EA3}"/>
          </ac:spMkLst>
        </pc:spChg>
      </pc:sldChg>
      <pc:sldChg chg="addSp delSp modSp del mod ord">
        <pc:chgData name="Szymański, Maciej, (mBank/DRU)" userId="575f59b6-bc58-4314-b1d1-caf91d187fc3" providerId="ADAL" clId="{3BD8B108-F352-41B7-85AA-C3D91D2BEC0D}" dt="2023-02-03T14:02:00.911" v="2052" actId="47"/>
        <pc:sldMkLst>
          <pc:docMk/>
          <pc:sldMk cId="2591893580" sldId="368"/>
        </pc:sldMkLst>
        <pc:spChg chg="mod">
          <ac:chgData name="Szymański, Maciej, (mBank/DRU)" userId="575f59b6-bc58-4314-b1d1-caf91d187fc3" providerId="ADAL" clId="{3BD8B108-F352-41B7-85AA-C3D91D2BEC0D}" dt="2023-02-03T13:16:15.691" v="762" actId="14100"/>
          <ac:spMkLst>
            <pc:docMk/>
            <pc:sldMk cId="2591893580" sldId="368"/>
            <ac:spMk id="2" creationId="{58FC1926-3EA3-2FF7-5AFE-09FDD716F62D}"/>
          </ac:spMkLst>
        </pc:spChg>
        <pc:spChg chg="mod">
          <ac:chgData name="Szymański, Maciej, (mBank/DRU)" userId="575f59b6-bc58-4314-b1d1-caf91d187fc3" providerId="ADAL" clId="{3BD8B108-F352-41B7-85AA-C3D91D2BEC0D}" dt="2023-02-03T13:09:46.910" v="650" actId="1076"/>
          <ac:spMkLst>
            <pc:docMk/>
            <pc:sldMk cId="2591893580" sldId="368"/>
            <ac:spMk id="5" creationId="{3D13563B-5A12-4DD0-9B75-EB0F1C8012AD}"/>
          </ac:spMkLst>
        </pc:spChg>
        <pc:picChg chg="add del mod">
          <ac:chgData name="Szymański, Maciej, (mBank/DRU)" userId="575f59b6-bc58-4314-b1d1-caf91d187fc3" providerId="ADAL" clId="{3BD8B108-F352-41B7-85AA-C3D91D2BEC0D}" dt="2023-02-03T13:09:02.983" v="641" actId="21"/>
          <ac:picMkLst>
            <pc:docMk/>
            <pc:sldMk cId="2591893580" sldId="368"/>
            <ac:picMk id="3" creationId="{C4602604-57B9-0025-FF4F-5CA776E78BA1}"/>
          </ac:picMkLst>
        </pc:picChg>
        <pc:picChg chg="add mod">
          <ac:chgData name="Szymański, Maciej, (mBank/DRU)" userId="575f59b6-bc58-4314-b1d1-caf91d187fc3" providerId="ADAL" clId="{3BD8B108-F352-41B7-85AA-C3D91D2BEC0D}" dt="2023-02-03T13:09:39.050" v="648" actId="1076"/>
          <ac:picMkLst>
            <pc:docMk/>
            <pc:sldMk cId="2591893580" sldId="368"/>
            <ac:picMk id="4" creationId="{D355AE82-B939-4011-1163-D2642B97CEF8}"/>
          </ac:picMkLst>
        </pc:picChg>
        <pc:picChg chg="add del mod">
          <ac:chgData name="Szymański, Maciej, (mBank/DRU)" userId="575f59b6-bc58-4314-b1d1-caf91d187fc3" providerId="ADAL" clId="{3BD8B108-F352-41B7-85AA-C3D91D2BEC0D}" dt="2023-02-03T13:07:47.680" v="626" actId="21"/>
          <ac:picMkLst>
            <pc:docMk/>
            <pc:sldMk cId="2591893580" sldId="368"/>
            <ac:picMk id="1026" creationId="{DA8B3BF7-8EB5-ABE5-ACE8-F806682ECC04}"/>
          </ac:picMkLst>
        </pc:picChg>
      </pc:sldChg>
      <pc:sldChg chg="addSp delSp modSp mod">
        <pc:chgData name="Szymański, Maciej, (mBank/DRU)" userId="575f59b6-bc58-4314-b1d1-caf91d187fc3" providerId="ADAL" clId="{3BD8B108-F352-41B7-85AA-C3D91D2BEC0D}" dt="2023-02-03T14:09:18.004" v="2055" actId="1076"/>
        <pc:sldMkLst>
          <pc:docMk/>
          <pc:sldMk cId="2547265983" sldId="371"/>
        </pc:sldMkLst>
        <pc:spChg chg="mod">
          <ac:chgData name="Szymański, Maciej, (mBank/DRU)" userId="575f59b6-bc58-4314-b1d1-caf91d187fc3" providerId="ADAL" clId="{3BD8B108-F352-41B7-85AA-C3D91D2BEC0D}" dt="2023-02-03T13:29:42.917" v="965" actId="20577"/>
          <ac:spMkLst>
            <pc:docMk/>
            <pc:sldMk cId="2547265983" sldId="371"/>
            <ac:spMk id="2" creationId="{58FC1926-3EA3-2FF7-5AFE-09FDD716F62D}"/>
          </ac:spMkLst>
        </pc:spChg>
        <pc:spChg chg="add del mod">
          <ac:chgData name="Szymański, Maciej, (mBank/DRU)" userId="575f59b6-bc58-4314-b1d1-caf91d187fc3" providerId="ADAL" clId="{3BD8B108-F352-41B7-85AA-C3D91D2BEC0D}" dt="2023-02-03T13:30:00.070" v="971" actId="478"/>
          <ac:spMkLst>
            <pc:docMk/>
            <pc:sldMk cId="2547265983" sldId="371"/>
            <ac:spMk id="3" creationId="{A25B669F-F6D2-AB9C-3BA1-96B21E86CC25}"/>
          </ac:spMkLst>
        </pc:spChg>
        <pc:spChg chg="del mod">
          <ac:chgData name="Szymański, Maciej, (mBank/DRU)" userId="575f59b6-bc58-4314-b1d1-caf91d187fc3" providerId="ADAL" clId="{3BD8B108-F352-41B7-85AA-C3D91D2BEC0D}" dt="2023-02-03T13:24:01.529" v="788" actId="21"/>
          <ac:spMkLst>
            <pc:docMk/>
            <pc:sldMk cId="2547265983" sldId="371"/>
            <ac:spMk id="4" creationId="{6FA0B705-C75C-DB21-8C26-0DD931A25F72}"/>
          </ac:spMkLst>
        </pc:spChg>
        <pc:spChg chg="del mod">
          <ac:chgData name="Szymański, Maciej, (mBank/DRU)" userId="575f59b6-bc58-4314-b1d1-caf91d187fc3" providerId="ADAL" clId="{3BD8B108-F352-41B7-85AA-C3D91D2BEC0D}" dt="2023-02-03T13:24:52.614" v="828" actId="478"/>
          <ac:spMkLst>
            <pc:docMk/>
            <pc:sldMk cId="2547265983" sldId="371"/>
            <ac:spMk id="5" creationId="{22EA76D6-3A68-4C4E-A8B9-0FE1600D1392}"/>
          </ac:spMkLst>
        </pc:spChg>
        <pc:spChg chg="mod">
          <ac:chgData name="Szymański, Maciej, (mBank/DRU)" userId="575f59b6-bc58-4314-b1d1-caf91d187fc3" providerId="ADAL" clId="{3BD8B108-F352-41B7-85AA-C3D91D2BEC0D}" dt="2023-02-03T13:32:42.710" v="991" actId="1076"/>
          <ac:spMkLst>
            <pc:docMk/>
            <pc:sldMk cId="2547265983" sldId="371"/>
            <ac:spMk id="6" creationId="{9AB44AC3-DDA8-4E53-9E9A-9364DC4090E0}"/>
          </ac:spMkLst>
        </pc:spChg>
        <pc:spChg chg="add del mod">
          <ac:chgData name="Szymański, Maciej, (mBank/DRU)" userId="575f59b6-bc58-4314-b1d1-caf91d187fc3" providerId="ADAL" clId="{3BD8B108-F352-41B7-85AA-C3D91D2BEC0D}" dt="2023-02-03T14:09:18.004" v="2055" actId="1076"/>
          <ac:spMkLst>
            <pc:docMk/>
            <pc:sldMk cId="2547265983" sldId="371"/>
            <ac:spMk id="7" creationId="{E114C104-3B2F-5B53-2C04-9BC9CFBC780E}"/>
          </ac:spMkLst>
        </pc:spChg>
        <pc:spChg chg="add del mod">
          <ac:chgData name="Szymański, Maciej, (mBank/DRU)" userId="575f59b6-bc58-4314-b1d1-caf91d187fc3" providerId="ADAL" clId="{3BD8B108-F352-41B7-85AA-C3D91D2BEC0D}" dt="2023-02-03T13:32:26.195" v="984" actId="478"/>
          <ac:spMkLst>
            <pc:docMk/>
            <pc:sldMk cId="2547265983" sldId="371"/>
            <ac:spMk id="8" creationId="{2AF72C5C-1EC1-EC67-9D68-0BBBF9D2C4CC}"/>
          </ac:spMkLst>
        </pc:spChg>
        <pc:picChg chg="add del mod">
          <ac:chgData name="Szymański, Maciej, (mBank/DRU)" userId="575f59b6-bc58-4314-b1d1-caf91d187fc3" providerId="ADAL" clId="{3BD8B108-F352-41B7-85AA-C3D91D2BEC0D}" dt="2023-02-03T13:32:26.195" v="984" actId="478"/>
          <ac:picMkLst>
            <pc:docMk/>
            <pc:sldMk cId="2547265983" sldId="371"/>
            <ac:picMk id="9" creationId="{D54FB9F8-3561-40D1-4989-460E71AA60AA}"/>
          </ac:picMkLst>
        </pc:picChg>
        <pc:picChg chg="add del mod">
          <ac:chgData name="Szymański, Maciej, (mBank/DRU)" userId="575f59b6-bc58-4314-b1d1-caf91d187fc3" providerId="ADAL" clId="{3BD8B108-F352-41B7-85AA-C3D91D2BEC0D}" dt="2023-02-03T13:32:21.112" v="981"/>
          <ac:picMkLst>
            <pc:docMk/>
            <pc:sldMk cId="2547265983" sldId="371"/>
            <ac:picMk id="3074" creationId="{DDB5E2F8-9D07-6BC2-D4F7-BDD3E3279E37}"/>
          </ac:picMkLst>
        </pc:picChg>
        <pc:picChg chg="add mod">
          <ac:chgData name="Szymański, Maciej, (mBank/DRU)" userId="575f59b6-bc58-4314-b1d1-caf91d187fc3" providerId="ADAL" clId="{3BD8B108-F352-41B7-85AA-C3D91D2BEC0D}" dt="2023-02-03T13:32:41.097" v="990" actId="1076"/>
          <ac:picMkLst>
            <pc:docMk/>
            <pc:sldMk cId="2547265983" sldId="371"/>
            <ac:picMk id="3076" creationId="{6907566D-887C-5458-8D97-A1EB1163F872}"/>
          </ac:picMkLst>
        </pc:picChg>
      </pc:sldChg>
      <pc:sldChg chg="addSp delSp modSp mod ord">
        <pc:chgData name="Szymański, Maciej, (mBank/DRU)" userId="575f59b6-bc58-4314-b1d1-caf91d187fc3" providerId="ADAL" clId="{3BD8B108-F352-41B7-85AA-C3D91D2BEC0D}" dt="2023-02-03T14:01:48.554" v="2051" actId="478"/>
        <pc:sldMkLst>
          <pc:docMk/>
          <pc:sldMk cId="1564406430" sldId="379"/>
        </pc:sldMkLst>
        <pc:spChg chg="mod">
          <ac:chgData name="Szymański, Maciej, (mBank/DRU)" userId="575f59b6-bc58-4314-b1d1-caf91d187fc3" providerId="ADAL" clId="{3BD8B108-F352-41B7-85AA-C3D91D2BEC0D}" dt="2023-02-03T13:14:59.361" v="724" actId="20577"/>
          <ac:spMkLst>
            <pc:docMk/>
            <pc:sldMk cId="1564406430" sldId="379"/>
            <ac:spMk id="2" creationId="{58FC1926-3EA3-2FF7-5AFE-09FDD716F62D}"/>
          </ac:spMkLst>
        </pc:spChg>
        <pc:spChg chg="add mod">
          <ac:chgData name="Szymański, Maciej, (mBank/DRU)" userId="575f59b6-bc58-4314-b1d1-caf91d187fc3" providerId="ADAL" clId="{3BD8B108-F352-41B7-85AA-C3D91D2BEC0D}" dt="2023-02-03T13:22:55.965" v="775" actId="1076"/>
          <ac:spMkLst>
            <pc:docMk/>
            <pc:sldMk cId="1564406430" sldId="379"/>
            <ac:spMk id="3" creationId="{AC25C445-1E1B-70F1-F00A-C7EE0ABE49B7}"/>
          </ac:spMkLst>
        </pc:spChg>
        <pc:spChg chg="add mod">
          <ac:chgData name="Szymański, Maciej, (mBank/DRU)" userId="575f59b6-bc58-4314-b1d1-caf91d187fc3" providerId="ADAL" clId="{3BD8B108-F352-41B7-85AA-C3D91D2BEC0D}" dt="2023-02-03T13:22:55.965" v="775" actId="1076"/>
          <ac:spMkLst>
            <pc:docMk/>
            <pc:sldMk cId="1564406430" sldId="379"/>
            <ac:spMk id="4" creationId="{C978F956-240A-2FAB-78DB-96A0D02638C4}"/>
          </ac:spMkLst>
        </pc:spChg>
        <pc:spChg chg="add mod">
          <ac:chgData name="Szymański, Maciej, (mBank/DRU)" userId="575f59b6-bc58-4314-b1d1-caf91d187fc3" providerId="ADAL" clId="{3BD8B108-F352-41B7-85AA-C3D91D2BEC0D}" dt="2023-02-03T13:22:55.965" v="775" actId="1076"/>
          <ac:spMkLst>
            <pc:docMk/>
            <pc:sldMk cId="1564406430" sldId="379"/>
            <ac:spMk id="5" creationId="{5F9CDCF7-B215-9BF3-6843-263769AC6DDD}"/>
          </ac:spMkLst>
        </pc:spChg>
        <pc:spChg chg="add mod">
          <ac:chgData name="Szymański, Maciej, (mBank/DRU)" userId="575f59b6-bc58-4314-b1d1-caf91d187fc3" providerId="ADAL" clId="{3BD8B108-F352-41B7-85AA-C3D91D2BEC0D}" dt="2023-02-03T13:22:55.965" v="775" actId="1076"/>
          <ac:spMkLst>
            <pc:docMk/>
            <pc:sldMk cId="1564406430" sldId="379"/>
            <ac:spMk id="6" creationId="{97B619AA-0C0A-E214-8F22-251806A6CD60}"/>
          </ac:spMkLst>
        </pc:spChg>
        <pc:spChg chg="add mod">
          <ac:chgData name="Szymański, Maciej, (mBank/DRU)" userId="575f59b6-bc58-4314-b1d1-caf91d187fc3" providerId="ADAL" clId="{3BD8B108-F352-41B7-85AA-C3D91D2BEC0D}" dt="2023-02-03T13:22:55.965" v="775" actId="1076"/>
          <ac:spMkLst>
            <pc:docMk/>
            <pc:sldMk cId="1564406430" sldId="379"/>
            <ac:spMk id="7" creationId="{74EFB5B8-9406-C069-0F1D-9652DA55A1C0}"/>
          </ac:spMkLst>
        </pc:spChg>
        <pc:spChg chg="add mod">
          <ac:chgData name="Szymański, Maciej, (mBank/DRU)" userId="575f59b6-bc58-4314-b1d1-caf91d187fc3" providerId="ADAL" clId="{3BD8B108-F352-41B7-85AA-C3D91D2BEC0D}" dt="2023-02-03T13:22:55.965" v="775" actId="1076"/>
          <ac:spMkLst>
            <pc:docMk/>
            <pc:sldMk cId="1564406430" sldId="379"/>
            <ac:spMk id="8" creationId="{1FFE8197-BAA7-E88B-B95F-9F600DC87034}"/>
          </ac:spMkLst>
        </pc:spChg>
        <pc:spChg chg="add mod">
          <ac:chgData name="Szymański, Maciej, (mBank/DRU)" userId="575f59b6-bc58-4314-b1d1-caf91d187fc3" providerId="ADAL" clId="{3BD8B108-F352-41B7-85AA-C3D91D2BEC0D}" dt="2023-02-03T13:22:55.965" v="775" actId="1076"/>
          <ac:spMkLst>
            <pc:docMk/>
            <pc:sldMk cId="1564406430" sldId="379"/>
            <ac:spMk id="9" creationId="{40EE9723-5EBB-23DF-955B-A5E8DE566977}"/>
          </ac:spMkLst>
        </pc:spChg>
        <pc:spChg chg="add mod">
          <ac:chgData name="Szymański, Maciej, (mBank/DRU)" userId="575f59b6-bc58-4314-b1d1-caf91d187fc3" providerId="ADAL" clId="{3BD8B108-F352-41B7-85AA-C3D91D2BEC0D}" dt="2023-02-03T13:22:55.965" v="775" actId="1076"/>
          <ac:spMkLst>
            <pc:docMk/>
            <pc:sldMk cId="1564406430" sldId="379"/>
            <ac:spMk id="10" creationId="{2249F3B5-FFFD-C354-35A6-1CB16F118C48}"/>
          </ac:spMkLst>
        </pc:spChg>
        <pc:spChg chg="add mod">
          <ac:chgData name="Szymański, Maciej, (mBank/DRU)" userId="575f59b6-bc58-4314-b1d1-caf91d187fc3" providerId="ADAL" clId="{3BD8B108-F352-41B7-85AA-C3D91D2BEC0D}" dt="2023-02-03T13:22:55.965" v="775" actId="1076"/>
          <ac:spMkLst>
            <pc:docMk/>
            <pc:sldMk cId="1564406430" sldId="379"/>
            <ac:spMk id="11" creationId="{6968A791-F3BD-7E51-9D86-6A703C736A8D}"/>
          </ac:spMkLst>
        </pc:spChg>
        <pc:spChg chg="del mod">
          <ac:chgData name="Szymański, Maciej, (mBank/DRU)" userId="575f59b6-bc58-4314-b1d1-caf91d187fc3" providerId="ADAL" clId="{3BD8B108-F352-41B7-85AA-C3D91D2BEC0D}" dt="2023-02-03T14:01:48.554" v="2051" actId="478"/>
          <ac:spMkLst>
            <pc:docMk/>
            <pc:sldMk cId="1564406430" sldId="379"/>
            <ac:spMk id="19" creationId="{0770514E-3802-4357-A73A-51A1FD9091DF}"/>
          </ac:spMkLst>
        </pc:spChg>
        <pc:spChg chg="mod">
          <ac:chgData name="Szymański, Maciej, (mBank/DRU)" userId="575f59b6-bc58-4314-b1d1-caf91d187fc3" providerId="ADAL" clId="{3BD8B108-F352-41B7-85AA-C3D91D2BEC0D}" dt="2023-02-03T12:55:12.658" v="618" actId="1076"/>
          <ac:spMkLst>
            <pc:docMk/>
            <pc:sldMk cId="1564406430" sldId="379"/>
            <ac:spMk id="20" creationId="{290E8DEF-7D07-47B5-9FDA-A526659C6396}"/>
          </ac:spMkLst>
        </pc:spChg>
      </pc:sldChg>
      <pc:sldChg chg="modSp mod">
        <pc:chgData name="Szymański, Maciej, (mBank/DRU)" userId="575f59b6-bc58-4314-b1d1-caf91d187fc3" providerId="ADAL" clId="{3BD8B108-F352-41B7-85AA-C3D91D2BEC0D}" dt="2023-02-02T08:16:45.193" v="530" actId="20577"/>
        <pc:sldMkLst>
          <pc:docMk/>
          <pc:sldMk cId="3587957033" sldId="382"/>
        </pc:sldMkLst>
        <pc:spChg chg="mod">
          <ac:chgData name="Szymański, Maciej, (mBank/DRU)" userId="575f59b6-bc58-4314-b1d1-caf91d187fc3" providerId="ADAL" clId="{3BD8B108-F352-41B7-85AA-C3D91D2BEC0D}" dt="2023-02-02T08:16:45.193" v="530" actId="20577"/>
          <ac:spMkLst>
            <pc:docMk/>
            <pc:sldMk cId="3587957033" sldId="382"/>
            <ac:spMk id="6" creationId="{ADC8EE22-E252-4082-9722-F3EE9476F783}"/>
          </ac:spMkLst>
        </pc:spChg>
      </pc:sldChg>
      <pc:sldChg chg="modSp mod">
        <pc:chgData name="Szymański, Maciej, (mBank/DRU)" userId="575f59b6-bc58-4314-b1d1-caf91d187fc3" providerId="ADAL" clId="{3BD8B108-F352-41B7-85AA-C3D91D2BEC0D}" dt="2023-02-02T08:18:27.477" v="597" actId="20577"/>
        <pc:sldMkLst>
          <pc:docMk/>
          <pc:sldMk cId="521889806" sldId="383"/>
        </pc:sldMkLst>
        <pc:spChg chg="mod">
          <ac:chgData name="Szymański, Maciej, (mBank/DRU)" userId="575f59b6-bc58-4314-b1d1-caf91d187fc3" providerId="ADAL" clId="{3BD8B108-F352-41B7-85AA-C3D91D2BEC0D}" dt="2023-02-02T08:18:27.477" v="597" actId="20577"/>
          <ac:spMkLst>
            <pc:docMk/>
            <pc:sldMk cId="521889806" sldId="383"/>
            <ac:spMk id="6" creationId="{ADC8EE22-E252-4082-9722-F3EE9476F783}"/>
          </ac:spMkLst>
        </pc:spChg>
      </pc:sldChg>
      <pc:sldChg chg="addSp delSp modSp mod">
        <pc:chgData name="Szymański, Maciej, (mBank/DRU)" userId="575f59b6-bc58-4314-b1d1-caf91d187fc3" providerId="ADAL" clId="{3BD8B108-F352-41B7-85AA-C3D91D2BEC0D}" dt="2023-02-03T13:55:06.845" v="2026" actId="20577"/>
        <pc:sldMkLst>
          <pc:docMk/>
          <pc:sldMk cId="2816815128" sldId="384"/>
        </pc:sldMkLst>
        <pc:spChg chg="add del mod">
          <ac:chgData name="Szymański, Maciej, (mBank/DRU)" userId="575f59b6-bc58-4314-b1d1-caf91d187fc3" providerId="ADAL" clId="{3BD8B108-F352-41B7-85AA-C3D91D2BEC0D}" dt="2023-02-03T13:37:25.635" v="1098" actId="478"/>
          <ac:spMkLst>
            <pc:docMk/>
            <pc:sldMk cId="2816815128" sldId="384"/>
            <ac:spMk id="3" creationId="{D9551E11-FC72-D571-6C5A-48E2D463B3CF}"/>
          </ac:spMkLst>
        </pc:spChg>
        <pc:spChg chg="add mod">
          <ac:chgData name="Szymański, Maciej, (mBank/DRU)" userId="575f59b6-bc58-4314-b1d1-caf91d187fc3" providerId="ADAL" clId="{3BD8B108-F352-41B7-85AA-C3D91D2BEC0D}" dt="2023-02-03T13:52:55.440" v="1923" actId="404"/>
          <ac:spMkLst>
            <pc:docMk/>
            <pc:sldMk cId="2816815128" sldId="384"/>
            <ac:spMk id="5" creationId="{B76CF792-743B-8E73-DDDF-1AB5307286D3}"/>
          </ac:spMkLst>
        </pc:spChg>
        <pc:spChg chg="del mod">
          <ac:chgData name="Szymański, Maciej, (mBank/DRU)" userId="575f59b6-bc58-4314-b1d1-caf91d187fc3" providerId="ADAL" clId="{3BD8B108-F352-41B7-85AA-C3D91D2BEC0D}" dt="2023-02-03T10:54:07.819" v="599" actId="478"/>
          <ac:spMkLst>
            <pc:docMk/>
            <pc:sldMk cId="2816815128" sldId="384"/>
            <ac:spMk id="6" creationId="{ADC8EE22-E252-4082-9722-F3EE9476F783}"/>
          </ac:spMkLst>
        </pc:spChg>
        <pc:spChg chg="del mod">
          <ac:chgData name="Szymański, Maciej, (mBank/DRU)" userId="575f59b6-bc58-4314-b1d1-caf91d187fc3" providerId="ADAL" clId="{3BD8B108-F352-41B7-85AA-C3D91D2BEC0D}" dt="2023-02-03T13:50:07.656" v="1722" actId="478"/>
          <ac:spMkLst>
            <pc:docMk/>
            <pc:sldMk cId="2816815128" sldId="384"/>
            <ac:spMk id="7" creationId="{6799E84F-BAA7-4263-8733-CCFDCF784568}"/>
          </ac:spMkLst>
        </pc:spChg>
        <pc:spChg chg="add mod">
          <ac:chgData name="Szymański, Maciej, (mBank/DRU)" userId="575f59b6-bc58-4314-b1d1-caf91d187fc3" providerId="ADAL" clId="{3BD8B108-F352-41B7-85AA-C3D91D2BEC0D}" dt="2023-02-03T13:55:06.845" v="2026" actId="20577"/>
          <ac:spMkLst>
            <pc:docMk/>
            <pc:sldMk cId="2816815128" sldId="384"/>
            <ac:spMk id="9" creationId="{4A6C665C-F451-6E2C-302C-EBBE16F5AE06}"/>
          </ac:spMkLst>
        </pc:spChg>
        <pc:spChg chg="add mod">
          <ac:chgData name="Szymański, Maciej, (mBank/DRU)" userId="575f59b6-bc58-4314-b1d1-caf91d187fc3" providerId="ADAL" clId="{3BD8B108-F352-41B7-85AA-C3D91D2BEC0D}" dt="2023-02-03T13:54:24.192" v="1971" actId="20577"/>
          <ac:spMkLst>
            <pc:docMk/>
            <pc:sldMk cId="2816815128" sldId="384"/>
            <ac:spMk id="11" creationId="{6C7BC986-1A90-C495-DCE5-0BD636DA49D6}"/>
          </ac:spMkLst>
        </pc:spChg>
      </pc:sldChg>
      <pc:sldChg chg="addSp modSp mod">
        <pc:chgData name="Szymański, Maciej, (mBank/DRU)" userId="575f59b6-bc58-4314-b1d1-caf91d187fc3" providerId="ADAL" clId="{3BD8B108-F352-41B7-85AA-C3D91D2BEC0D}" dt="2023-02-03T14:25:57.730" v="2131" actId="404"/>
        <pc:sldMkLst>
          <pc:docMk/>
          <pc:sldMk cId="2824456877" sldId="385"/>
        </pc:sldMkLst>
        <pc:spChg chg="mod">
          <ac:chgData name="Szymański, Maciej, (mBank/DRU)" userId="575f59b6-bc58-4314-b1d1-caf91d187fc3" providerId="ADAL" clId="{3BD8B108-F352-41B7-85AA-C3D91D2BEC0D}" dt="2023-02-02T08:07:23.163" v="20" actId="20577"/>
          <ac:spMkLst>
            <pc:docMk/>
            <pc:sldMk cId="2824456877" sldId="385"/>
            <ac:spMk id="2" creationId="{58FC1926-3EA3-2FF7-5AFE-09FDD716F62D}"/>
          </ac:spMkLst>
        </pc:spChg>
        <pc:spChg chg="add mod">
          <ac:chgData name="Szymański, Maciej, (mBank/DRU)" userId="575f59b6-bc58-4314-b1d1-caf91d187fc3" providerId="ADAL" clId="{3BD8B108-F352-41B7-85AA-C3D91D2BEC0D}" dt="2023-02-03T14:25:57.730" v="2131" actId="404"/>
          <ac:spMkLst>
            <pc:docMk/>
            <pc:sldMk cId="2824456877" sldId="385"/>
            <ac:spMk id="3" creationId="{79BF9F65-06B8-4451-B9EA-C622767316BD}"/>
          </ac:spMkLst>
        </pc:spChg>
      </pc:sldChg>
      <pc:sldChg chg="modSp mod ord">
        <pc:chgData name="Szymański, Maciej, (mBank/DRU)" userId="575f59b6-bc58-4314-b1d1-caf91d187fc3" providerId="ADAL" clId="{3BD8B108-F352-41B7-85AA-C3D91D2BEC0D}" dt="2023-02-03T13:16:31.809" v="773" actId="20577"/>
        <pc:sldMkLst>
          <pc:docMk/>
          <pc:sldMk cId="188655232" sldId="389"/>
        </pc:sldMkLst>
        <pc:spChg chg="mod">
          <ac:chgData name="Szymański, Maciej, (mBank/DRU)" userId="575f59b6-bc58-4314-b1d1-caf91d187fc3" providerId="ADAL" clId="{3BD8B108-F352-41B7-85AA-C3D91D2BEC0D}" dt="2023-02-03T13:16:31.809" v="773" actId="20577"/>
          <ac:spMkLst>
            <pc:docMk/>
            <pc:sldMk cId="188655232" sldId="389"/>
            <ac:spMk id="2" creationId="{58FC1926-3EA3-2FF7-5AFE-09FDD716F62D}"/>
          </ac:spMkLst>
        </pc:spChg>
        <pc:spChg chg="mod">
          <ac:chgData name="Szymański, Maciej, (mBank/DRU)" userId="575f59b6-bc58-4314-b1d1-caf91d187fc3" providerId="ADAL" clId="{3BD8B108-F352-41B7-85AA-C3D91D2BEC0D}" dt="2023-02-03T13:13:47.956" v="707" actId="1076"/>
          <ac:spMkLst>
            <pc:docMk/>
            <pc:sldMk cId="188655232" sldId="389"/>
            <ac:spMk id="7" creationId="{6799E84F-BAA7-4263-8733-CCFDCF784568}"/>
          </ac:spMkLst>
        </pc:spChg>
      </pc:sldChg>
      <pc:sldChg chg="addSp delSp modSp mod ord">
        <pc:chgData name="Szymański, Maciej, (mBank/DRU)" userId="575f59b6-bc58-4314-b1d1-caf91d187fc3" providerId="ADAL" clId="{3BD8B108-F352-41B7-85AA-C3D91D2BEC0D}" dt="2023-02-03T13:29:21.333" v="953"/>
        <pc:sldMkLst>
          <pc:docMk/>
          <pc:sldMk cId="353630951" sldId="390"/>
        </pc:sldMkLst>
        <pc:spChg chg="add del mod">
          <ac:chgData name="Szymański, Maciej, (mBank/DRU)" userId="575f59b6-bc58-4314-b1d1-caf91d187fc3" providerId="ADAL" clId="{3BD8B108-F352-41B7-85AA-C3D91D2BEC0D}" dt="2023-02-03T13:11:55.338" v="675" actId="478"/>
          <ac:spMkLst>
            <pc:docMk/>
            <pc:sldMk cId="353630951" sldId="390"/>
            <ac:spMk id="5" creationId="{28E95E77-F5F2-012D-B712-D785320E60A7}"/>
          </ac:spMkLst>
        </pc:spChg>
        <pc:spChg chg="add del mod">
          <ac:chgData name="Szymański, Maciej, (mBank/DRU)" userId="575f59b6-bc58-4314-b1d1-caf91d187fc3" providerId="ADAL" clId="{3BD8B108-F352-41B7-85AA-C3D91D2BEC0D}" dt="2023-02-03T13:24:49.163" v="826" actId="21"/>
          <ac:spMkLst>
            <pc:docMk/>
            <pc:sldMk cId="353630951" sldId="390"/>
            <ac:spMk id="6" creationId="{F4A302B6-1B3A-0506-93A8-01874AA78F60}"/>
          </ac:spMkLst>
        </pc:spChg>
        <pc:spChg chg="add del mod">
          <ac:chgData name="Szymański, Maciej, (mBank/DRU)" userId="575f59b6-bc58-4314-b1d1-caf91d187fc3" providerId="ADAL" clId="{3BD8B108-F352-41B7-85AA-C3D91D2BEC0D}" dt="2023-02-03T13:29:21.333" v="953"/>
          <ac:spMkLst>
            <pc:docMk/>
            <pc:sldMk cId="353630951" sldId="390"/>
            <ac:spMk id="7" creationId="{8449C44F-CF90-5A10-5E63-F57A22ECB64D}"/>
          </ac:spMkLst>
        </pc:spChg>
        <pc:spChg chg="mod">
          <ac:chgData name="Szymański, Maciej, (mBank/DRU)" userId="575f59b6-bc58-4314-b1d1-caf91d187fc3" providerId="ADAL" clId="{3BD8B108-F352-41B7-85AA-C3D91D2BEC0D}" dt="2023-02-03T13:25:25.979" v="860" actId="20577"/>
          <ac:spMkLst>
            <pc:docMk/>
            <pc:sldMk cId="353630951" sldId="390"/>
            <ac:spMk id="8" creationId="{A3FC9A5B-C066-4891-A20F-2D69DBC9FDB4}"/>
          </ac:spMkLst>
        </pc:spChg>
        <pc:spChg chg="del">
          <ac:chgData name="Szymański, Maciej, (mBank/DRU)" userId="575f59b6-bc58-4314-b1d1-caf91d187fc3" providerId="ADAL" clId="{3BD8B108-F352-41B7-85AA-C3D91D2BEC0D}" dt="2023-02-03T13:23:27.727" v="777" actId="478"/>
          <ac:spMkLst>
            <pc:docMk/>
            <pc:sldMk cId="353630951" sldId="390"/>
            <ac:spMk id="10" creationId="{CF401630-E7B9-4F88-A43F-9D951F5915B7}"/>
          </ac:spMkLst>
        </pc:spChg>
        <pc:spChg chg="del mod">
          <ac:chgData name="Szymański, Maciej, (mBank/DRU)" userId="575f59b6-bc58-4314-b1d1-caf91d187fc3" providerId="ADAL" clId="{3BD8B108-F352-41B7-85AA-C3D91D2BEC0D}" dt="2023-02-03T13:23:58.795" v="787"/>
          <ac:spMkLst>
            <pc:docMk/>
            <pc:sldMk cId="353630951" sldId="390"/>
            <ac:spMk id="11" creationId="{666E325E-6221-4BCF-BE9F-261BD6A5EF93}"/>
          </ac:spMkLst>
        </pc:spChg>
        <pc:spChg chg="mod">
          <ac:chgData name="Szymański, Maciej, (mBank/DRU)" userId="575f59b6-bc58-4314-b1d1-caf91d187fc3" providerId="ADAL" clId="{3BD8B108-F352-41B7-85AA-C3D91D2BEC0D}" dt="2023-02-03T13:23:29.413" v="778" actId="1076"/>
          <ac:spMkLst>
            <pc:docMk/>
            <pc:sldMk cId="353630951" sldId="390"/>
            <ac:spMk id="13" creationId="{BD9A9ECA-EE97-45CD-ACB7-2ACE1A533F4A}"/>
          </ac:spMkLst>
        </pc:spChg>
        <pc:spChg chg="del mod">
          <ac:chgData name="Szymański, Maciej, (mBank/DRU)" userId="575f59b6-bc58-4314-b1d1-caf91d187fc3" providerId="ADAL" clId="{3BD8B108-F352-41B7-85AA-C3D91D2BEC0D}" dt="2023-02-03T13:24:49.163" v="826" actId="21"/>
          <ac:spMkLst>
            <pc:docMk/>
            <pc:sldMk cId="353630951" sldId="390"/>
            <ac:spMk id="14" creationId="{FA769BB1-5D53-429C-B56A-01E863A18E67}"/>
          </ac:spMkLst>
        </pc:spChg>
        <pc:graphicFrameChg chg="add del mod">
          <ac:chgData name="Szymański, Maciej, (mBank/DRU)" userId="575f59b6-bc58-4314-b1d1-caf91d187fc3" providerId="ADAL" clId="{3BD8B108-F352-41B7-85AA-C3D91D2BEC0D}" dt="2023-02-03T13:11:55.338" v="675" actId="478"/>
          <ac:graphicFrameMkLst>
            <pc:docMk/>
            <pc:sldMk cId="353630951" sldId="390"/>
            <ac:graphicFrameMk id="4" creationId="{E944F280-FC0D-441B-E73D-58FD622D0911}"/>
          </ac:graphicFrameMkLst>
        </pc:graphicFrameChg>
        <pc:picChg chg="add mod">
          <ac:chgData name="Szymański, Maciej, (mBank/DRU)" userId="575f59b6-bc58-4314-b1d1-caf91d187fc3" providerId="ADAL" clId="{3BD8B108-F352-41B7-85AA-C3D91D2BEC0D}" dt="2023-02-03T13:25:54.208" v="868" actId="1076"/>
          <ac:picMkLst>
            <pc:docMk/>
            <pc:sldMk cId="353630951" sldId="390"/>
            <ac:picMk id="2" creationId="{15FD6A04-6D08-0143-8426-8926B2D59F1D}"/>
          </ac:picMkLst>
        </pc:picChg>
      </pc:sldChg>
      <pc:sldChg chg="modSp mod">
        <pc:chgData name="Szymański, Maciej, (mBank/DRU)" userId="575f59b6-bc58-4314-b1d1-caf91d187fc3" providerId="ADAL" clId="{3BD8B108-F352-41B7-85AA-C3D91D2BEC0D}" dt="2023-02-03T13:08:39.334" v="640" actId="404"/>
        <pc:sldMkLst>
          <pc:docMk/>
          <pc:sldMk cId="280072493" sldId="393"/>
        </pc:sldMkLst>
        <pc:spChg chg="mod">
          <ac:chgData name="Szymański, Maciej, (mBank/DRU)" userId="575f59b6-bc58-4314-b1d1-caf91d187fc3" providerId="ADAL" clId="{3BD8B108-F352-41B7-85AA-C3D91D2BEC0D}" dt="2023-02-03T13:08:39.334" v="640" actId="404"/>
          <ac:spMkLst>
            <pc:docMk/>
            <pc:sldMk cId="280072493" sldId="393"/>
            <ac:spMk id="6" creationId="{ADC8EE22-E252-4082-9722-F3EE9476F783}"/>
          </ac:spMkLst>
        </pc:spChg>
      </pc:sldChg>
      <pc:sldChg chg="modSp mod">
        <pc:chgData name="Szymański, Maciej, (mBank/DRU)" userId="575f59b6-bc58-4314-b1d1-caf91d187fc3" providerId="ADAL" clId="{3BD8B108-F352-41B7-85AA-C3D91D2BEC0D}" dt="2023-02-03T14:26:44.876" v="2132" actId="2711"/>
        <pc:sldMkLst>
          <pc:docMk/>
          <pc:sldMk cId="4252171786" sldId="394"/>
        </pc:sldMkLst>
        <pc:spChg chg="mod">
          <ac:chgData name="Szymański, Maciej, (mBank/DRU)" userId="575f59b6-bc58-4314-b1d1-caf91d187fc3" providerId="ADAL" clId="{3BD8B108-F352-41B7-85AA-C3D91D2BEC0D}" dt="2023-02-03T14:26:44.876" v="2132" actId="2711"/>
          <ac:spMkLst>
            <pc:docMk/>
            <pc:sldMk cId="4252171786" sldId="394"/>
            <ac:spMk id="3" creationId="{79BF9F65-06B8-4451-B9EA-C622767316BD}"/>
          </ac:spMkLst>
        </pc:spChg>
      </pc:sldChg>
      <pc:sldChg chg="addSp delSp modSp add del mod ord">
        <pc:chgData name="Szymański, Maciej, (mBank/DRU)" userId="575f59b6-bc58-4314-b1d1-caf91d187fc3" providerId="ADAL" clId="{3BD8B108-F352-41B7-85AA-C3D91D2BEC0D}" dt="2023-02-03T14:01:43.753" v="2050" actId="1076"/>
        <pc:sldMkLst>
          <pc:docMk/>
          <pc:sldMk cId="259970908" sldId="397"/>
        </pc:sldMkLst>
        <pc:spChg chg="mod">
          <ac:chgData name="Szymański, Maciej, (mBank/DRU)" userId="575f59b6-bc58-4314-b1d1-caf91d187fc3" providerId="ADAL" clId="{3BD8B108-F352-41B7-85AA-C3D91D2BEC0D}" dt="2023-02-03T14:01:27.389" v="2044" actId="404"/>
          <ac:spMkLst>
            <pc:docMk/>
            <pc:sldMk cId="259970908" sldId="397"/>
            <ac:spMk id="5" creationId="{390AE39A-58F0-4A16-B55D-2EAD2DF87EC0}"/>
          </ac:spMkLst>
        </pc:spChg>
        <pc:picChg chg="add mod">
          <ac:chgData name="Szymański, Maciej, (mBank/DRU)" userId="575f59b6-bc58-4314-b1d1-caf91d187fc3" providerId="ADAL" clId="{3BD8B108-F352-41B7-85AA-C3D91D2BEC0D}" dt="2023-02-03T14:01:43.753" v="2050" actId="1076"/>
          <ac:picMkLst>
            <pc:docMk/>
            <pc:sldMk cId="259970908" sldId="397"/>
            <ac:picMk id="3" creationId="{65AF381B-4503-3C82-2F87-6A02C6893556}"/>
          </ac:picMkLst>
        </pc:picChg>
        <pc:picChg chg="add mod">
          <ac:chgData name="Szymański, Maciej, (mBank/DRU)" userId="575f59b6-bc58-4314-b1d1-caf91d187fc3" providerId="ADAL" clId="{3BD8B108-F352-41B7-85AA-C3D91D2BEC0D}" dt="2023-02-03T14:00:44.512" v="2030" actId="1076"/>
          <ac:picMkLst>
            <pc:docMk/>
            <pc:sldMk cId="259970908" sldId="397"/>
            <ac:picMk id="3" creationId="{66016817-4724-041C-3298-B9747D317909}"/>
          </ac:picMkLst>
        </pc:picChg>
        <pc:picChg chg="del mod">
          <ac:chgData name="Szymański, Maciej, (mBank/DRU)" userId="575f59b6-bc58-4314-b1d1-caf91d187fc3" providerId="ADAL" clId="{3BD8B108-F352-41B7-85AA-C3D91D2BEC0D}" dt="2023-02-03T14:01:41.810" v="2049" actId="1076"/>
          <ac:picMkLst>
            <pc:docMk/>
            <pc:sldMk cId="259970908" sldId="397"/>
            <ac:picMk id="2050" creationId="{7CC65CAC-D101-4792-AD6D-BF03778E25CA}"/>
          </ac:picMkLst>
        </pc:picChg>
      </pc:sldChg>
      <pc:sldChg chg="addSp modSp mod">
        <pc:chgData name="Szymański, Maciej, (mBank/DRU)" userId="575f59b6-bc58-4314-b1d1-caf91d187fc3" providerId="ADAL" clId="{3BD8B108-F352-41B7-85AA-C3D91D2BEC0D}" dt="2023-02-03T14:17:12.699" v="2129" actId="1076"/>
        <pc:sldMkLst>
          <pc:docMk/>
          <pc:sldMk cId="361701089" sldId="410"/>
        </pc:sldMkLst>
        <pc:spChg chg="add mod">
          <ac:chgData name="Szymański, Maciej, (mBank/DRU)" userId="575f59b6-bc58-4314-b1d1-caf91d187fc3" providerId="ADAL" clId="{3BD8B108-F352-41B7-85AA-C3D91D2BEC0D}" dt="2023-02-03T14:17:12.699" v="2129" actId="1076"/>
          <ac:spMkLst>
            <pc:docMk/>
            <pc:sldMk cId="361701089" sldId="410"/>
            <ac:spMk id="5" creationId="{18C49C5B-7B6A-ECE3-9BB2-03B4804D7D57}"/>
          </ac:spMkLst>
        </pc:spChg>
      </pc:sldChg>
      <pc:sldChg chg="delSp modSp add mod">
        <pc:chgData name="Szymański, Maciej, (mBank/DRU)" userId="575f59b6-bc58-4314-b1d1-caf91d187fc3" providerId="ADAL" clId="{3BD8B108-F352-41B7-85AA-C3D91D2BEC0D}" dt="2023-02-03T14:27:37.372" v="2144" actId="478"/>
        <pc:sldMkLst>
          <pc:docMk/>
          <pc:sldMk cId="2582780018" sldId="412"/>
        </pc:sldMkLst>
        <pc:spChg chg="mod">
          <ac:chgData name="Szymański, Maciej, (mBank/DRU)" userId="575f59b6-bc58-4314-b1d1-caf91d187fc3" providerId="ADAL" clId="{3BD8B108-F352-41B7-85AA-C3D91D2BEC0D}" dt="2023-02-03T14:27:33.769" v="2143" actId="20577"/>
          <ac:spMkLst>
            <pc:docMk/>
            <pc:sldMk cId="2582780018" sldId="412"/>
            <ac:spMk id="2" creationId="{58FC1926-3EA3-2FF7-5AFE-09FDD716F62D}"/>
          </ac:spMkLst>
        </pc:spChg>
        <pc:spChg chg="del mod">
          <ac:chgData name="Szymański, Maciej, (mBank/DRU)" userId="575f59b6-bc58-4314-b1d1-caf91d187fc3" providerId="ADAL" clId="{3BD8B108-F352-41B7-85AA-C3D91D2BEC0D}" dt="2023-02-03T14:27:28.553" v="2136"/>
          <ac:spMkLst>
            <pc:docMk/>
            <pc:sldMk cId="2582780018" sldId="412"/>
            <ac:spMk id="3" creationId="{79BF9F65-06B8-4451-B9EA-C622767316BD}"/>
          </ac:spMkLst>
        </pc:spChg>
        <pc:spChg chg="del">
          <ac:chgData name="Szymański, Maciej, (mBank/DRU)" userId="575f59b6-bc58-4314-b1d1-caf91d187fc3" providerId="ADAL" clId="{3BD8B108-F352-41B7-85AA-C3D91D2BEC0D}" dt="2023-02-03T14:27:37.372" v="2144" actId="478"/>
          <ac:spMkLst>
            <pc:docMk/>
            <pc:sldMk cId="2582780018" sldId="412"/>
            <ac:spMk id="5" creationId="{ADAC6602-AB26-B5DE-53EA-F7AF3A26C0E1}"/>
          </ac:spMkLst>
        </pc:spChg>
      </pc:sldChg>
    </pc:docChg>
  </pc:docChgLst>
  <pc:docChgLst>
    <pc:chgData name="Szymański, Maciej, (mBank/DRU)" userId="S::maciej.szymanski@mbank.pl::575f59b6-bc58-4314-b1d1-caf91d187fc3" providerId="AD" clId="Web-{B3DF4BBF-ADF2-8BDF-D03B-A2F65C1F0BE7}"/>
    <pc:docChg chg="modSld">
      <pc:chgData name="Szymański, Maciej, (mBank/DRU)" userId="S::maciej.szymanski@mbank.pl::575f59b6-bc58-4314-b1d1-caf91d187fc3" providerId="AD" clId="Web-{B3DF4BBF-ADF2-8BDF-D03B-A2F65C1F0BE7}" dt="2023-02-02T08:05:56.412" v="2" actId="20577"/>
      <pc:docMkLst>
        <pc:docMk/>
      </pc:docMkLst>
      <pc:sldChg chg="modSp">
        <pc:chgData name="Szymański, Maciej, (mBank/DRU)" userId="S::maciej.szymanski@mbank.pl::575f59b6-bc58-4314-b1d1-caf91d187fc3" providerId="AD" clId="Web-{B3DF4BBF-ADF2-8BDF-D03B-A2F65C1F0BE7}" dt="2023-02-02T08:05:56.412" v="2" actId="20577"/>
        <pc:sldMkLst>
          <pc:docMk/>
          <pc:sldMk cId="2547265983" sldId="371"/>
        </pc:sldMkLst>
        <pc:spChg chg="mod">
          <ac:chgData name="Szymański, Maciej, (mBank/DRU)" userId="S::maciej.szymanski@mbank.pl::575f59b6-bc58-4314-b1d1-caf91d187fc3" providerId="AD" clId="Web-{B3DF4BBF-ADF2-8BDF-D03B-A2F65C1F0BE7}" dt="2023-02-02T08:05:56.412" v="2" actId="20577"/>
          <ac:spMkLst>
            <pc:docMk/>
            <pc:sldMk cId="2547265983" sldId="371"/>
            <ac:spMk id="4" creationId="{6FA0B705-C75C-DB21-8C26-0DD931A25F72}"/>
          </ac:spMkLst>
        </pc:spChg>
        <pc:spChg chg="mod">
          <ac:chgData name="Szymański, Maciej, (mBank/DRU)" userId="S::maciej.szymanski@mbank.pl::575f59b6-bc58-4314-b1d1-caf91d187fc3" providerId="AD" clId="Web-{B3DF4BBF-ADF2-8BDF-D03B-A2F65C1F0BE7}" dt="2023-02-02T08:05:44.490" v="0" actId="1076"/>
          <ac:spMkLst>
            <pc:docMk/>
            <pc:sldMk cId="2547265983" sldId="371"/>
            <ac:spMk id="5" creationId="{22EA76D6-3A68-4C4E-A8B9-0FE1600D139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26B5E11F-B644-4A8E-B1CA-A32533A93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>
              <a:latin typeface="Montserrat" pitchFamily="2" charset="0"/>
            </a:endParaRP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6F47383-052F-4077-BF7B-12E86F1DBB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603EC-F52D-419A-A420-92ED019217AE}" type="datetimeFigureOut">
              <a:rPr lang="pl-PL" smtClean="0">
                <a:latin typeface="Montserrat" pitchFamily="2" charset="0"/>
              </a:rPr>
              <a:t>15.05.2023</a:t>
            </a:fld>
            <a:endParaRPr lang="pl-PL">
              <a:latin typeface="Montserrat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3037776-4EA2-43ED-B754-6FF7900D5F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>
              <a:latin typeface="Montserrat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039741D-23BD-40D9-BBB1-55A7AC560B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0B7A0-E454-48FD-A4BD-F4A2BCD05981}" type="slidenum">
              <a:rPr lang="pl-PL" smtClean="0">
                <a:latin typeface="Montserrat" pitchFamily="2" charset="0"/>
              </a:rPr>
              <a:t>‹#›</a:t>
            </a:fld>
            <a:endParaRPr lang="pl-PL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93619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itchFamily="2" charset="0"/>
              </a:defRPr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itchFamily="2" charset="0"/>
              </a:defRPr>
            </a:lvl1pPr>
          </a:lstStyle>
          <a:p>
            <a:fld id="{FFBDFA54-A93C-4181-BDC7-A9E0FB578544}" type="datetimeFigureOut">
              <a:rPr lang="pl-PL" smtClean="0"/>
              <a:pPr/>
              <a:t>15.05.2023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itchFamily="2" charset="0"/>
              </a:defRPr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itchFamily="2" charset="0"/>
              </a:defRPr>
            </a:lvl1pPr>
          </a:lstStyle>
          <a:p>
            <a:fld id="{C32E9736-32A3-4EF2-B79C-92FB0F126AA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34595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" pitchFamily="2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0132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3054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6077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2477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3820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3615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5407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4643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0995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2345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8275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5585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4496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6027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2956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9125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8322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194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4819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8207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831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724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4988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548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E9736-32A3-4EF2-B79C-92FB0F126AAA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735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8C0A43-E283-415E-AFB4-50E83DA9C5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723" y="1326139"/>
            <a:ext cx="6324732" cy="225265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algn="l">
              <a:lnSpc>
                <a:spcPct val="85000"/>
              </a:lnSpc>
              <a:defRPr sz="7000" b="1" i="0" kern="0" cap="none" spc="0" baseline="0">
                <a:solidFill>
                  <a:schemeClr val="tx1"/>
                </a:solidFill>
                <a:latin typeface="mBank Bold" panose="00000800000000000000" pitchFamily="2" charset="-18"/>
                <a:ea typeface="mBank Bold" panose="00000800000000000000" pitchFamily="2" charset="-18"/>
              </a:defRPr>
            </a:lvl1pPr>
          </a:lstStyle>
          <a:p>
            <a:r>
              <a:rPr lang="en-US" noProof="0"/>
              <a:t>Presentation Title 70pt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AA018F1-D0CB-8649-BFF9-C8DA7D3D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FD4CC-4BBD-4C07-AFFB-A771E82912FD}" type="slidenum">
              <a:rPr lang="pl-PL" smtClean="0"/>
              <a:pPr/>
              <a:t>‹#›</a:t>
            </a:fld>
            <a:endParaRPr lang="pl-PL" sz="900"/>
          </a:p>
        </p:txBody>
      </p:sp>
      <p:sp>
        <p:nvSpPr>
          <p:cNvPr id="19" name="Podtytuł 2">
            <a:extLst>
              <a:ext uri="{FF2B5EF4-FFF2-40B4-BE49-F238E27FC236}">
                <a16:creationId xmlns:a16="http://schemas.microsoft.com/office/drawing/2014/main" id="{AB8F6444-F38B-DB48-9999-F421FFEC9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720" y="3816626"/>
            <a:ext cx="6251736" cy="7727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2800" b="0" i="0">
                <a:latin typeface="mBan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pl-PL" err="1"/>
              <a:t>Subtitle</a:t>
            </a:r>
            <a:r>
              <a:rPr lang="pl-PL"/>
              <a:t> mBank </a:t>
            </a:r>
            <a:r>
              <a:rPr lang="pl-PL" err="1"/>
              <a:t>Regular</a:t>
            </a:r>
            <a:r>
              <a:rPr lang="pl-PL"/>
              <a:t> 28pt</a:t>
            </a:r>
          </a:p>
        </p:txBody>
      </p:sp>
      <p:pic>
        <p:nvPicPr>
          <p:cNvPr id="23" name="Grafika 22">
            <a:extLst>
              <a:ext uri="{FF2B5EF4-FFF2-40B4-BE49-F238E27FC236}">
                <a16:creationId xmlns:a16="http://schemas.microsoft.com/office/drawing/2014/main" id="{72DB6B4F-278D-6A4D-AEE9-4D6D65788E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74674" y="-4175"/>
            <a:ext cx="11042623" cy="169366"/>
          </a:xfrm>
          <a:prstGeom prst="rect">
            <a:avLst/>
          </a:prstGeom>
        </p:spPr>
      </p:pic>
      <p:pic>
        <p:nvPicPr>
          <p:cNvPr id="25" name="Grafika 24">
            <a:extLst>
              <a:ext uri="{FF2B5EF4-FFF2-40B4-BE49-F238E27FC236}">
                <a16:creationId xmlns:a16="http://schemas.microsoft.com/office/drawing/2014/main" id="{88DF3D6D-1AB0-3B42-BA74-8E5AACE8F9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760029" y="6688462"/>
            <a:ext cx="4857268" cy="169538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1449DEA-D19E-42C5-8DFE-D26FEBAF764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01" y="1164775"/>
            <a:ext cx="4152496" cy="4191990"/>
          </a:xfrm>
          <a:prstGeom prst="rect">
            <a:avLst/>
          </a:prstGeom>
        </p:spPr>
      </p:pic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24629A-FF14-4FDF-A57C-5837A43E7AE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 b="1" kern="0">
                <a:solidFill>
                  <a:srgbClr val="000000"/>
                </a:solidFill>
                <a:latin typeface="mBank SemiBold" panose="00000700000000000000" pitchFamily="2" charset="-18"/>
              </a:rPr>
              <a:t>DRU, technologia napędzana pasją</a:t>
            </a:r>
            <a:endParaRPr lang="en-US" b="1" kern="0">
              <a:solidFill>
                <a:srgbClr val="000000"/>
              </a:solidFill>
              <a:latin typeface="mBank SemiBold" panose="000007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9920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a 22">
            <a:extLst>
              <a:ext uri="{FF2B5EF4-FFF2-40B4-BE49-F238E27FC236}">
                <a16:creationId xmlns:a16="http://schemas.microsoft.com/office/drawing/2014/main" id="{72DB6B4F-278D-6A4D-AEE9-4D6D65788E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74674" y="-4175"/>
            <a:ext cx="11042623" cy="169366"/>
          </a:xfrm>
          <a:prstGeom prst="rect">
            <a:avLst/>
          </a:prstGeom>
        </p:spPr>
      </p:pic>
      <p:pic>
        <p:nvPicPr>
          <p:cNvPr id="25" name="Grafika 24">
            <a:extLst>
              <a:ext uri="{FF2B5EF4-FFF2-40B4-BE49-F238E27FC236}">
                <a16:creationId xmlns:a16="http://schemas.microsoft.com/office/drawing/2014/main" id="{88DF3D6D-1AB0-3B42-BA74-8E5AACE8F9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760029" y="6688462"/>
            <a:ext cx="4857268" cy="169538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BB5EECAF-440E-425C-840A-2C762087BE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74674" y="-4175"/>
            <a:ext cx="11042623" cy="169366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55C8CAAB-BD6E-43FE-BA2B-857F00E9DD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760029" y="6688462"/>
            <a:ext cx="4857268" cy="169538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CDAFFB9-6582-48D2-9046-80E32576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22" y="298218"/>
            <a:ext cx="10787078" cy="716543"/>
          </a:xfrm>
        </p:spPr>
        <p:txBody>
          <a:bodyPr/>
          <a:lstStyle>
            <a:lvl1pPr>
              <a:defRPr>
                <a:latin typeface="mBank Bold" panose="00000800000000000000" pitchFamily="2" charset="-18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0" name="Symbol zastępczy stopki 9">
            <a:extLst>
              <a:ext uri="{FF2B5EF4-FFF2-40B4-BE49-F238E27FC236}">
                <a16:creationId xmlns:a16="http://schemas.microsoft.com/office/drawing/2014/main" id="{B00F19DC-D04F-49C9-98CC-F7A5021A67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l-PL" b="1" kern="0">
                <a:solidFill>
                  <a:srgbClr val="000000"/>
                </a:solidFill>
                <a:latin typeface="mBank SemiBold" panose="00000700000000000000" pitchFamily="2" charset="-18"/>
              </a:rPr>
              <a:t>DRU, technologia napędzana pasją</a:t>
            </a:r>
            <a:endParaRPr lang="en-US" b="1" kern="0">
              <a:solidFill>
                <a:srgbClr val="000000"/>
              </a:solidFill>
              <a:latin typeface="mBank SemiBold" panose="00000700000000000000" pitchFamily="2" charset="-18"/>
            </a:endParaRPr>
          </a:p>
        </p:txBody>
      </p:sp>
      <p:sp>
        <p:nvSpPr>
          <p:cNvPr id="13" name="Symbol zastępczy numeru slajdu 12">
            <a:extLst>
              <a:ext uri="{FF2B5EF4-FFF2-40B4-BE49-F238E27FC236}">
                <a16:creationId xmlns:a16="http://schemas.microsoft.com/office/drawing/2014/main" id="{696D7BB2-7C7C-4BD2-AD17-6A200AEDB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805F1DE-8FAD-45A1-95DE-0A19B8B8C8B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3522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9686C61-86DB-4A63-BD72-D38BC32B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3999966-6843-4028-84BC-C60634059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703297E-846F-49ED-999A-221D0EEF9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4462"/>
            <a:ext cx="3689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 b="1" kern="0">
                <a:solidFill>
                  <a:srgbClr val="000000"/>
                </a:solidFill>
                <a:latin typeface="mBank SemiBold" panose="00000700000000000000" pitchFamily="2" charset="-18"/>
              </a:rPr>
              <a:t>DRU, technologia napędzana pasją</a:t>
            </a:r>
            <a:endParaRPr lang="en-US" b="1" kern="0">
              <a:solidFill>
                <a:srgbClr val="000000"/>
              </a:solidFill>
              <a:latin typeface="mBank SemiBold" panose="00000700000000000000" pitchFamily="2" charset="-18"/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503AADF-67E3-44AB-8A16-CA821FC8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5F1DE-8FAD-45A1-95DE-0A19B8B8C8B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497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Bank Bold" panose="00000800000000000000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ekseweryn.progmark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ProgMark" TargetMode="External"/><Relationship Id="rId4" Type="http://schemas.openxmlformats.org/officeDocument/2006/relationships/hyperlink" Target="https://www.linkedin.com/in/marekseweryn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4FE7D8-8080-4521-9876-80DF2025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22" y="599090"/>
            <a:ext cx="6651659" cy="2979703"/>
          </a:xfrm>
        </p:spPr>
        <p:txBody>
          <a:bodyPr/>
          <a:lstStyle/>
          <a:p>
            <a:r>
              <a:rPr lang="pl-PL" sz="4400" dirty="0"/>
              <a:t>Solution as a </a:t>
            </a:r>
            <a:r>
              <a:rPr lang="pl-PL" sz="4400" dirty="0" err="1"/>
              <a:t>Code</a:t>
            </a:r>
            <a:br>
              <a:rPr lang="pl-PL" sz="4400" dirty="0"/>
            </a:br>
            <a:r>
              <a:rPr lang="pl-PL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czyli sposób na to, jak skutecznie walczyć z </a:t>
            </a:r>
            <a:r>
              <a:rPr lang="pl-PL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boilerplate</a:t>
            </a:r>
            <a:r>
              <a:rPr lang="pl-PL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l-PL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r>
              <a:rPr lang="pl-PL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 nie tylko…</a:t>
            </a:r>
            <a:endParaRPr lang="pl-PL" sz="1600" dirty="0"/>
          </a:p>
        </p:txBody>
      </p:sp>
      <p:sp>
        <p:nvSpPr>
          <p:cNvPr id="5" name="Symbol zastępczy stopki 34">
            <a:extLst>
              <a:ext uri="{FF2B5EF4-FFF2-40B4-BE49-F238E27FC236}">
                <a16:creationId xmlns:a16="http://schemas.microsoft.com/office/drawing/2014/main" id="{740B1C5E-9709-47E6-86FD-735E9783421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6722" y="6594889"/>
            <a:ext cx="4114800" cy="35668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>
              <a:defRPr/>
            </a:pPr>
            <a:r>
              <a:rPr lang="pl-PL" b="1" kern="0">
                <a:solidFill>
                  <a:srgbClr val="000000"/>
                </a:solidFill>
                <a:latin typeface="mBank SemiBold" panose="00000700000000000000" pitchFamily="2" charset="-18"/>
              </a:rPr>
              <a:t>DRU, technologia napędzana pasją</a:t>
            </a:r>
            <a:endParaRPr lang="en-US" b="1" kern="0">
              <a:solidFill>
                <a:srgbClr val="000000"/>
              </a:solidFill>
              <a:latin typeface="mBank SemiBold" panose="00000700000000000000" pitchFamily="2" charset="-18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DA50BFF-5BAD-C394-6325-C982D18CE36C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7329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24D4535D-85A5-FB07-09C9-E9B28B98216E}"/>
              </a:ext>
            </a:extLst>
          </p:cNvPr>
          <p:cNvCxnSpPr>
            <a:cxnSpLocks/>
          </p:cNvCxnSpPr>
          <p:nvPr/>
        </p:nvCxnSpPr>
        <p:spPr>
          <a:xfrm flipV="1">
            <a:off x="581891" y="5964778"/>
            <a:ext cx="11016443" cy="51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488AFC21-D3ED-FD6A-7848-741B17646E94}"/>
              </a:ext>
            </a:extLst>
          </p:cNvPr>
          <p:cNvCxnSpPr>
            <a:cxnSpLocks/>
          </p:cNvCxnSpPr>
          <p:nvPr/>
        </p:nvCxnSpPr>
        <p:spPr>
          <a:xfrm flipV="1">
            <a:off x="581891" y="724395"/>
            <a:ext cx="0" cy="5276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5C99EC8-F594-8750-A21B-CB5680152F46}"/>
              </a:ext>
            </a:extLst>
          </p:cNvPr>
          <p:cNvSpPr txBox="1"/>
          <p:nvPr/>
        </p:nvSpPr>
        <p:spPr>
          <a:xfrm rot="16200000">
            <a:off x="-1051938" y="3111357"/>
            <a:ext cx="271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architecture</a:t>
            </a:r>
            <a:r>
              <a:rPr lang="pl-PL" dirty="0"/>
              <a:t> </a:t>
            </a:r>
            <a:r>
              <a:rPr lang="pl-PL" dirty="0" err="1"/>
              <a:t>complexity</a:t>
            </a:r>
            <a:endParaRPr lang="pl-PL" dirty="0"/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DF5B166-979F-D807-7999-8FD2AD62AB41}"/>
              </a:ext>
            </a:extLst>
          </p:cNvPr>
          <p:cNvSpPr txBox="1"/>
          <p:nvPr/>
        </p:nvSpPr>
        <p:spPr>
          <a:xfrm>
            <a:off x="7488455" y="6067642"/>
            <a:ext cx="4458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amount</a:t>
            </a:r>
            <a:r>
              <a:rPr lang="pl-PL" dirty="0"/>
              <a:t> of </a:t>
            </a:r>
            <a:r>
              <a:rPr lang="pl-PL" dirty="0" err="1"/>
              <a:t>boilerplate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and </a:t>
            </a:r>
            <a:r>
              <a:rPr lang="pl-PL" dirty="0" err="1"/>
              <a:t>ceremony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A8A3EE9-8DE3-441F-3E67-EC5F68622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62" y="3847606"/>
            <a:ext cx="2114513" cy="2066606"/>
          </a:xfrm>
          <a:prstGeom prst="rect">
            <a:avLst/>
          </a:prstGeom>
        </p:spPr>
      </p:pic>
      <p:cxnSp>
        <p:nvCxnSpPr>
          <p:cNvPr id="7" name="Łącznik: zakrzywiony 6">
            <a:extLst>
              <a:ext uri="{FF2B5EF4-FFF2-40B4-BE49-F238E27FC236}">
                <a16:creationId xmlns:a16="http://schemas.microsoft.com/office/drawing/2014/main" id="{6686139A-D430-B553-0E85-5412959EB1A9}"/>
              </a:ext>
            </a:extLst>
          </p:cNvPr>
          <p:cNvCxnSpPr/>
          <p:nvPr/>
        </p:nvCxnSpPr>
        <p:spPr>
          <a:xfrm rot="5400000">
            <a:off x="2159056" y="3648922"/>
            <a:ext cx="961901" cy="5950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D21FAE4-2207-80EE-F084-7C8B194BB63D}"/>
              </a:ext>
            </a:extLst>
          </p:cNvPr>
          <p:cNvSpPr txBox="1"/>
          <p:nvPr/>
        </p:nvSpPr>
        <p:spPr>
          <a:xfrm>
            <a:off x="2342465" y="3178095"/>
            <a:ext cx="152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Bank" panose="020B0604020202020204" charset="-18"/>
              </a:rPr>
              <a:t>monolit</a:t>
            </a:r>
          </a:p>
        </p:txBody>
      </p:sp>
      <p:grpSp>
        <p:nvGrpSpPr>
          <p:cNvPr id="65" name="Grupa 64">
            <a:extLst>
              <a:ext uri="{FF2B5EF4-FFF2-40B4-BE49-F238E27FC236}">
                <a16:creationId xmlns:a16="http://schemas.microsoft.com/office/drawing/2014/main" id="{F0CD5F15-92F2-7D55-DEC5-9F23D6571057}"/>
              </a:ext>
            </a:extLst>
          </p:cNvPr>
          <p:cNvGrpSpPr/>
          <p:nvPr/>
        </p:nvGrpSpPr>
        <p:grpSpPr>
          <a:xfrm>
            <a:off x="4463746" y="2234841"/>
            <a:ext cx="1851887" cy="1835173"/>
            <a:chOff x="4463746" y="2234841"/>
            <a:chExt cx="1851887" cy="1835173"/>
          </a:xfrm>
        </p:grpSpPr>
        <p:pic>
          <p:nvPicPr>
            <p:cNvPr id="30" name="Obraz 29">
              <a:extLst>
                <a:ext uri="{FF2B5EF4-FFF2-40B4-BE49-F238E27FC236}">
                  <a16:creationId xmlns:a16="http://schemas.microsoft.com/office/drawing/2014/main" id="{43286ABF-705A-AEAC-E3B7-0E2061BE5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318" y="2234841"/>
              <a:ext cx="1289315" cy="1260104"/>
            </a:xfrm>
            <a:prstGeom prst="rect">
              <a:avLst/>
            </a:prstGeom>
          </p:spPr>
        </p:pic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56BD02FC-2E4A-B790-81C3-2078EA414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746" y="2463341"/>
              <a:ext cx="1321004" cy="1291075"/>
            </a:xfrm>
            <a:prstGeom prst="rect">
              <a:avLst/>
            </a:prstGeom>
          </p:spPr>
        </p:pic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9F5072A2-9629-26FF-3B53-97D3DFCFD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578" y="2809910"/>
              <a:ext cx="1289315" cy="1260104"/>
            </a:xfrm>
            <a:prstGeom prst="rect">
              <a:avLst/>
            </a:prstGeom>
          </p:spPr>
        </p:pic>
      </p:grpSp>
      <p:cxnSp>
        <p:nvCxnSpPr>
          <p:cNvPr id="31" name="Łącznik: zakrzywiony 30">
            <a:extLst>
              <a:ext uri="{FF2B5EF4-FFF2-40B4-BE49-F238E27FC236}">
                <a16:creationId xmlns:a16="http://schemas.microsoft.com/office/drawing/2014/main" id="{3196B179-5757-DD48-3B89-86AC831CCD78}"/>
              </a:ext>
            </a:extLst>
          </p:cNvPr>
          <p:cNvCxnSpPr>
            <a:cxnSpLocks/>
            <a:endCxn id="25" idx="2"/>
          </p:cNvCxnSpPr>
          <p:nvPr/>
        </p:nvCxnSpPr>
        <p:spPr>
          <a:xfrm rot="16200000" flipV="1">
            <a:off x="5496703" y="4115547"/>
            <a:ext cx="720112" cy="6290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8AFC85F5-9118-4089-67EE-B1F5D19DCC6F}"/>
              </a:ext>
            </a:extLst>
          </p:cNvPr>
          <p:cNvSpPr txBox="1"/>
          <p:nvPr/>
        </p:nvSpPr>
        <p:spPr>
          <a:xfrm>
            <a:off x="5072091" y="4790126"/>
            <a:ext cx="22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modular</a:t>
            </a:r>
            <a:r>
              <a:rPr lang="pl-PL" dirty="0">
                <a:latin typeface="mBank" panose="020B0604020202020204" charset="-18"/>
              </a:rPr>
              <a:t> monolit</a:t>
            </a:r>
          </a:p>
        </p:txBody>
      </p:sp>
      <p:cxnSp>
        <p:nvCxnSpPr>
          <p:cNvPr id="46" name="Łącznik: zakrzywiony 45">
            <a:extLst>
              <a:ext uri="{FF2B5EF4-FFF2-40B4-BE49-F238E27FC236}">
                <a16:creationId xmlns:a16="http://schemas.microsoft.com/office/drawing/2014/main" id="{C362D6A6-B208-6E81-D389-2E41AEA3601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87897" y="2818490"/>
            <a:ext cx="575067" cy="5548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A5220136-A824-B385-178D-D61C4D785196}"/>
              </a:ext>
            </a:extLst>
          </p:cNvPr>
          <p:cNvSpPr txBox="1"/>
          <p:nvPr/>
        </p:nvSpPr>
        <p:spPr>
          <a:xfrm>
            <a:off x="8571457" y="3390367"/>
            <a:ext cx="184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Bank" panose="020B0604020202020204" charset="-18"/>
              </a:rPr>
              <a:t>microservices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484FD9FB-F03B-F8B7-A939-8510940EF216}"/>
              </a:ext>
            </a:extLst>
          </p:cNvPr>
          <p:cNvGrpSpPr/>
          <p:nvPr/>
        </p:nvGrpSpPr>
        <p:grpSpPr>
          <a:xfrm>
            <a:off x="7167861" y="1123372"/>
            <a:ext cx="2969616" cy="1486494"/>
            <a:chOff x="7167861" y="1123372"/>
            <a:chExt cx="2969616" cy="1486494"/>
          </a:xfrm>
        </p:grpSpPr>
        <p:pic>
          <p:nvPicPr>
            <p:cNvPr id="35" name="Obraz 34">
              <a:extLst>
                <a:ext uri="{FF2B5EF4-FFF2-40B4-BE49-F238E27FC236}">
                  <a16:creationId xmlns:a16="http://schemas.microsoft.com/office/drawing/2014/main" id="{B7D14F91-F61B-7DCB-E32B-9AB33D70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861" y="1131932"/>
              <a:ext cx="742404" cy="725584"/>
            </a:xfrm>
            <a:prstGeom prst="rect">
              <a:avLst/>
            </a:prstGeom>
          </p:spPr>
        </p:pic>
        <p:pic>
          <p:nvPicPr>
            <p:cNvPr id="55" name="Obraz 54">
              <a:extLst>
                <a:ext uri="{FF2B5EF4-FFF2-40B4-BE49-F238E27FC236}">
                  <a16:creationId xmlns:a16="http://schemas.microsoft.com/office/drawing/2014/main" id="{DD1548B3-3E83-0E4D-D955-C316F84D5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265" y="1123372"/>
              <a:ext cx="742404" cy="725584"/>
            </a:xfrm>
            <a:prstGeom prst="rect">
              <a:avLst/>
            </a:prstGeom>
          </p:spPr>
        </p:pic>
        <p:pic>
          <p:nvPicPr>
            <p:cNvPr id="56" name="Obraz 55">
              <a:extLst>
                <a:ext uri="{FF2B5EF4-FFF2-40B4-BE49-F238E27FC236}">
                  <a16:creationId xmlns:a16="http://schemas.microsoft.com/office/drawing/2014/main" id="{BAE6CE27-302E-968A-E771-C35183B06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2669" y="1123372"/>
              <a:ext cx="742404" cy="725584"/>
            </a:xfrm>
            <a:prstGeom prst="rect">
              <a:avLst/>
            </a:prstGeom>
          </p:spPr>
        </p:pic>
        <p:pic>
          <p:nvPicPr>
            <p:cNvPr id="57" name="Obraz 56">
              <a:extLst>
                <a:ext uri="{FF2B5EF4-FFF2-40B4-BE49-F238E27FC236}">
                  <a16:creationId xmlns:a16="http://schemas.microsoft.com/office/drawing/2014/main" id="{0490286F-B27D-FFFF-C47E-92D53E1CB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073" y="1123372"/>
              <a:ext cx="742404" cy="725584"/>
            </a:xfrm>
            <a:prstGeom prst="rect">
              <a:avLst/>
            </a:prstGeom>
          </p:spPr>
        </p:pic>
        <p:pic>
          <p:nvPicPr>
            <p:cNvPr id="62" name="Obraz 61">
              <a:extLst>
                <a:ext uri="{FF2B5EF4-FFF2-40B4-BE49-F238E27FC236}">
                  <a16:creationId xmlns:a16="http://schemas.microsoft.com/office/drawing/2014/main" id="{4D568E1D-629D-C806-BE0D-71E29C24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2765" y="1884282"/>
              <a:ext cx="742404" cy="725584"/>
            </a:xfrm>
            <a:prstGeom prst="rect">
              <a:avLst/>
            </a:prstGeom>
          </p:spPr>
        </p:pic>
        <p:pic>
          <p:nvPicPr>
            <p:cNvPr id="63" name="Obraz 62">
              <a:extLst>
                <a:ext uri="{FF2B5EF4-FFF2-40B4-BE49-F238E27FC236}">
                  <a16:creationId xmlns:a16="http://schemas.microsoft.com/office/drawing/2014/main" id="{FCB4F166-B325-C4F1-3DA9-84D5E9B58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5169" y="1884282"/>
              <a:ext cx="742404" cy="725584"/>
            </a:xfrm>
            <a:prstGeom prst="rect">
              <a:avLst/>
            </a:prstGeom>
          </p:spPr>
        </p:pic>
        <p:pic>
          <p:nvPicPr>
            <p:cNvPr id="64" name="Obraz 63">
              <a:extLst>
                <a:ext uri="{FF2B5EF4-FFF2-40B4-BE49-F238E27FC236}">
                  <a16:creationId xmlns:a16="http://schemas.microsoft.com/office/drawing/2014/main" id="{4CE3F0B1-1BD9-683C-07EE-C0F24D19E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573" y="1884282"/>
              <a:ext cx="742404" cy="725584"/>
            </a:xfrm>
            <a:prstGeom prst="rect">
              <a:avLst/>
            </a:prstGeom>
          </p:spPr>
        </p:pic>
      </p:grpSp>
      <p:sp>
        <p:nvSpPr>
          <p:cNvPr id="11" name="Prostokąt 10">
            <a:extLst>
              <a:ext uri="{FF2B5EF4-FFF2-40B4-BE49-F238E27FC236}">
                <a16:creationId xmlns:a16="http://schemas.microsoft.com/office/drawing/2014/main" id="{FC025514-84CB-D6EA-35B8-6490944B8D21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953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9375731F-BBB3-534C-1AF1-008681847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20" y="1284222"/>
            <a:ext cx="3117335" cy="4289556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8AD68A3-FA45-3CFF-48B3-73365624671A}"/>
              </a:ext>
            </a:extLst>
          </p:cNvPr>
          <p:cNvSpPr txBox="1"/>
          <p:nvPr/>
        </p:nvSpPr>
        <p:spPr>
          <a:xfrm>
            <a:off x="4523016" y="5633653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https://www.pngegg.com/en/png-ydvgx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6B3CCBF-3DA4-E992-3986-3BEA527AF60E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A08ADCE-A750-96AA-D1ED-7B46A23C89DC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6A59CE3-CB84-77DC-6DD2-66AB4DFBF919}"/>
              </a:ext>
            </a:extLst>
          </p:cNvPr>
          <p:cNvSpPr/>
          <p:nvPr/>
        </p:nvSpPr>
        <p:spPr>
          <a:xfrm>
            <a:off x="11790926" y="6688453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481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5A4EEF1-0203-59A6-A95B-363F1629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267" y="433739"/>
            <a:ext cx="5329645" cy="59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06C31847-1F96-8C08-D0AB-A5D9C46714F0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78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ind Blow Galaxy GIF - Mind Blow Galaxy Explode GIFs">
            <a:extLst>
              <a:ext uri="{FF2B5EF4-FFF2-40B4-BE49-F238E27FC236}">
                <a16:creationId xmlns:a16="http://schemas.microsoft.com/office/drawing/2014/main" id="{DACC7E60-4C4B-CB7B-59D7-5D582B376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846" y="719795"/>
            <a:ext cx="8264434" cy="547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D3F06FF-B8F9-A659-0D22-F6197964FFD5}"/>
              </a:ext>
            </a:extLst>
          </p:cNvPr>
          <p:cNvSpPr txBox="1"/>
          <p:nvPr/>
        </p:nvSpPr>
        <p:spPr>
          <a:xfrm>
            <a:off x="7927929" y="6196227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https://tenor.com/pl/search/blow-mind-gifs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38ED88C-E7A9-7B5D-D6DB-27C748FC8D5B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33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39E37A1-2EC6-B9D0-3B99-2C033108CD51}"/>
              </a:ext>
            </a:extLst>
          </p:cNvPr>
          <p:cNvGrpSpPr/>
          <p:nvPr/>
        </p:nvGrpSpPr>
        <p:grpSpPr>
          <a:xfrm>
            <a:off x="2656712" y="-3935747"/>
            <a:ext cx="7190563" cy="6858000"/>
            <a:chOff x="2464206" y="-4032000"/>
            <a:chExt cx="7190563" cy="6858000"/>
          </a:xfrm>
        </p:grpSpPr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F970ABA9-4D9F-BC2E-31FE-14D09C744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0793" b="70793"/>
            <a:stretch/>
          </p:blipFill>
          <p:spPr>
            <a:xfrm>
              <a:off x="2464206" y="-4032000"/>
              <a:ext cx="7190563" cy="6858000"/>
            </a:xfrm>
            <a:prstGeom prst="rect">
              <a:avLst/>
            </a:prstGeom>
          </p:spPr>
        </p:pic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FF5F9D62-4BEA-1ADF-24C6-2E22F0E364B4}"/>
                </a:ext>
              </a:extLst>
            </p:cNvPr>
            <p:cNvSpPr/>
            <p:nvPr/>
          </p:nvSpPr>
          <p:spPr>
            <a:xfrm>
              <a:off x="2930625" y="2091177"/>
              <a:ext cx="1845733" cy="431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4" name="Prostokąt 3">
            <a:extLst>
              <a:ext uri="{FF2B5EF4-FFF2-40B4-BE49-F238E27FC236}">
                <a16:creationId xmlns:a16="http://schemas.microsoft.com/office/drawing/2014/main" id="{23FE7F04-E6B8-5EE8-F934-D8E8D43D72C5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9D9491C1-8A65-28C1-CE24-788EE73083BC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24FAF59-6E0D-1DF0-43C7-AE60C9B9C574}"/>
              </a:ext>
            </a:extLst>
          </p:cNvPr>
          <p:cNvSpPr txBox="1"/>
          <p:nvPr/>
        </p:nvSpPr>
        <p:spPr>
          <a:xfrm>
            <a:off x="6975429" y="2619230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By @benorama</a:t>
            </a:r>
          </a:p>
        </p:txBody>
      </p:sp>
    </p:spTree>
    <p:extLst>
      <p:ext uri="{BB962C8B-B14F-4D97-AF65-F5344CB8AC3E}">
        <p14:creationId xmlns:p14="http://schemas.microsoft.com/office/powerpoint/2010/main" val="410152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53682592-918F-1180-1DDC-470D5D7A8873}"/>
              </a:ext>
            </a:extLst>
          </p:cNvPr>
          <p:cNvGrpSpPr/>
          <p:nvPr/>
        </p:nvGrpSpPr>
        <p:grpSpPr>
          <a:xfrm>
            <a:off x="2558669" y="4081329"/>
            <a:ext cx="7386647" cy="1886067"/>
            <a:chOff x="2558669" y="4081329"/>
            <a:chExt cx="7386647" cy="1886067"/>
          </a:xfrm>
        </p:grpSpPr>
        <p:pic>
          <p:nvPicPr>
            <p:cNvPr id="12" name="Obraz 11">
              <a:extLst>
                <a:ext uri="{FF2B5EF4-FFF2-40B4-BE49-F238E27FC236}">
                  <a16:creationId xmlns:a16="http://schemas.microsoft.com/office/drawing/2014/main" id="{ECBB0388-0F64-9E16-BBEF-DDAA080416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45" b="-1315"/>
            <a:stretch/>
          </p:blipFill>
          <p:spPr>
            <a:xfrm>
              <a:off x="2558669" y="4081329"/>
              <a:ext cx="7386647" cy="1886067"/>
            </a:xfrm>
            <a:prstGeom prst="rect">
              <a:avLst/>
            </a:prstGeom>
          </p:spPr>
        </p:pic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E9749573-E970-08F5-53E0-359A5FAF7653}"/>
                </a:ext>
              </a:extLst>
            </p:cNvPr>
            <p:cNvSpPr/>
            <p:nvPr/>
          </p:nvSpPr>
          <p:spPr>
            <a:xfrm>
              <a:off x="3028482" y="4973403"/>
              <a:ext cx="1845733" cy="431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6" name="Grupa 5">
            <a:extLst>
              <a:ext uri="{FF2B5EF4-FFF2-40B4-BE49-F238E27FC236}">
                <a16:creationId xmlns:a16="http://schemas.microsoft.com/office/drawing/2014/main" id="{3200401D-ECFF-451D-6154-94E5C451933F}"/>
              </a:ext>
            </a:extLst>
          </p:cNvPr>
          <p:cNvGrpSpPr/>
          <p:nvPr/>
        </p:nvGrpSpPr>
        <p:grpSpPr>
          <a:xfrm>
            <a:off x="2656712" y="-3935747"/>
            <a:ext cx="7190563" cy="6858000"/>
            <a:chOff x="2464206" y="-4032000"/>
            <a:chExt cx="7190563" cy="6858000"/>
          </a:xfrm>
        </p:grpSpPr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34A1D2ED-3E29-510C-FE60-11103B103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0793" b="70793"/>
            <a:stretch/>
          </p:blipFill>
          <p:spPr>
            <a:xfrm>
              <a:off x="2464206" y="-4032000"/>
              <a:ext cx="7190563" cy="6858000"/>
            </a:xfrm>
            <a:prstGeom prst="rect">
              <a:avLst/>
            </a:prstGeom>
          </p:spPr>
        </p:pic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C3BA7BE3-D4AB-13EB-377A-D03F70A50F69}"/>
                </a:ext>
              </a:extLst>
            </p:cNvPr>
            <p:cNvSpPr/>
            <p:nvPr/>
          </p:nvSpPr>
          <p:spPr>
            <a:xfrm>
              <a:off x="2930625" y="2091177"/>
              <a:ext cx="1845733" cy="431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DE13BF0-6CC0-5E27-B6E7-38EF0D1042AE}"/>
              </a:ext>
            </a:extLst>
          </p:cNvPr>
          <p:cNvSpPr txBox="1"/>
          <p:nvPr/>
        </p:nvSpPr>
        <p:spPr>
          <a:xfrm>
            <a:off x="6975429" y="2619230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By @benorama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7FF2731A-22EA-D326-65B0-0F2EA4478EDF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908B8B26-BDB8-BE2F-81F5-E1B1F395C031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5FA81AA-DAF0-AB86-F88D-D1F28A48B354}"/>
              </a:ext>
            </a:extLst>
          </p:cNvPr>
          <p:cNvSpPr txBox="1"/>
          <p:nvPr/>
        </p:nvSpPr>
        <p:spPr>
          <a:xfrm>
            <a:off x="6975429" y="5545310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By @benorama</a:t>
            </a:r>
          </a:p>
        </p:txBody>
      </p:sp>
    </p:spTree>
    <p:extLst>
      <p:ext uri="{BB962C8B-B14F-4D97-AF65-F5344CB8AC3E}">
        <p14:creationId xmlns:p14="http://schemas.microsoft.com/office/powerpoint/2010/main" val="2104705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Users &#10;Presentation &#10;Ap &#10;SalesControIIer &#10;lication &#10;ICreateSaIeCommand &#10;CreateSaleCommand &#10;ö &#10;0 &#10;O &#10;c &#10;o &#10;3 &#10;IDatabaseService &#10;Domain &#10;Sale &#10;Persistence &#10;Database &#10;IInventoryServjce &#10;Infrastructure &#10;os &#10;composition &#10;- -s Implements ">
            <a:extLst>
              <a:ext uri="{FF2B5EF4-FFF2-40B4-BE49-F238E27FC236}">
                <a16:creationId xmlns:a16="http://schemas.microsoft.com/office/drawing/2014/main" id="{630A70BE-A8FC-EB82-0481-4E5C9AEE2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05" y="1241117"/>
            <a:ext cx="6386168" cy="444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CEB8E390-48C3-3877-9542-B7F37BC1A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27" y="2292327"/>
            <a:ext cx="3338689" cy="3081867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6CFC646-B0E6-1C2E-D69E-4E5625E302B1}"/>
              </a:ext>
            </a:extLst>
          </p:cNvPr>
          <p:cNvSpPr txBox="1"/>
          <p:nvPr/>
        </p:nvSpPr>
        <p:spPr>
          <a:xfrm>
            <a:off x="1769621" y="1793271"/>
            <a:ext cx="197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>
                <a:latin typeface="mBank" panose="020B0604020202020204" charset="-18"/>
              </a:rPr>
              <a:t>onion</a:t>
            </a:r>
            <a:r>
              <a:rPr lang="pl-PL" sz="1400" dirty="0">
                <a:latin typeface="mBank" panose="020B0604020202020204" charset="-18"/>
              </a:rPr>
              <a:t> </a:t>
            </a:r>
            <a:r>
              <a:rPr lang="pl-PL" sz="1400" dirty="0" err="1">
                <a:latin typeface="mBank" panose="020B0604020202020204" charset="-18"/>
              </a:rPr>
              <a:t>architecture</a:t>
            </a:r>
            <a:endParaRPr lang="pl-PL" sz="1400" dirty="0">
              <a:latin typeface="mBank" panose="020B0604020202020204" charset="-18"/>
            </a:endParaRPr>
          </a:p>
        </p:txBody>
      </p:sp>
      <p:cxnSp>
        <p:nvCxnSpPr>
          <p:cNvPr id="7" name="Łącznik: zakrzywiony 6">
            <a:extLst>
              <a:ext uri="{FF2B5EF4-FFF2-40B4-BE49-F238E27FC236}">
                <a16:creationId xmlns:a16="http://schemas.microsoft.com/office/drawing/2014/main" id="{DF415FE4-EAD1-E447-F849-35C4B4408DB5}"/>
              </a:ext>
            </a:extLst>
          </p:cNvPr>
          <p:cNvCxnSpPr>
            <a:cxnSpLocks/>
          </p:cNvCxnSpPr>
          <p:nvPr/>
        </p:nvCxnSpPr>
        <p:spPr>
          <a:xfrm flipV="1">
            <a:off x="4210315" y="3080084"/>
            <a:ext cx="939204" cy="5390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B0A0FAD-1932-EE90-6377-9A118C3A3E6D}"/>
              </a:ext>
            </a:extLst>
          </p:cNvPr>
          <p:cNvSpPr txBox="1"/>
          <p:nvPr/>
        </p:nvSpPr>
        <p:spPr>
          <a:xfrm>
            <a:off x="7908335" y="5735628"/>
            <a:ext cx="4283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https://matthewrenze.com/presentations/clean-architecture/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A9E55EB-4F7C-AEFD-8E05-A2FDC086798B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B575B011-52C4-F612-C681-C6245B7A34BB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11494CDE-AD16-2CDF-DE78-9EB12F5A6079}"/>
              </a:ext>
            </a:extLst>
          </p:cNvPr>
          <p:cNvSpPr/>
          <p:nvPr/>
        </p:nvSpPr>
        <p:spPr>
          <a:xfrm>
            <a:off x="11790926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091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4FE2B41-E5A0-2FA4-CEE7-F9EB3570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066" y="403234"/>
            <a:ext cx="6151033" cy="60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F3CA6ABA-CD0B-1F5F-664D-BF6877AF2641}"/>
              </a:ext>
            </a:extLst>
          </p:cNvPr>
          <p:cNvSpPr txBox="1"/>
          <p:nvPr/>
        </p:nvSpPr>
        <p:spPr>
          <a:xfrm>
            <a:off x="5855288" y="6447145"/>
            <a:ext cx="41530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https://knowyourmeme.com/memes/pablo-escobar-waiting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810C4746-D994-B79D-B43E-DD96FDE669E3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225B9C46-4208-1981-5565-A440021ADA67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B84EEC2-45F5-BFFB-F249-C2EDA0EAD1CA}"/>
              </a:ext>
            </a:extLst>
          </p:cNvPr>
          <p:cNvSpPr/>
          <p:nvPr/>
        </p:nvSpPr>
        <p:spPr>
          <a:xfrm>
            <a:off x="11790926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159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2223A684-E77E-E3B2-66C5-846C9C93C2A4}"/>
              </a:ext>
            </a:extLst>
          </p:cNvPr>
          <p:cNvSpPr txBox="1">
            <a:spLocks/>
          </p:cNvSpPr>
          <p:nvPr/>
        </p:nvSpPr>
        <p:spPr>
          <a:xfrm>
            <a:off x="4318788" y="1025570"/>
            <a:ext cx="3753600" cy="29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Bank Bold" panose="00000800000000000000" pitchFamily="2" charset="-18"/>
                <a:ea typeface="+mj-ea"/>
                <a:cs typeface="+mj-cs"/>
              </a:defRPr>
            </a:lvl1pPr>
          </a:lstStyle>
          <a:p>
            <a:endParaRPr lang="pl-PL" dirty="0">
              <a:latin typeface="mBank SemiBold" panose="020B0604020202020204" charset="-18"/>
            </a:endParaRPr>
          </a:p>
          <a:p>
            <a:endParaRPr lang="pl-PL" dirty="0">
              <a:latin typeface="mBank SemiBold" panose="020B0604020202020204" charset="-18"/>
            </a:endParaRPr>
          </a:p>
          <a:p>
            <a:endParaRPr lang="pl-PL" dirty="0">
              <a:latin typeface="mBank SemiBold" panose="020B0604020202020204" charset="-18"/>
            </a:endParaRPr>
          </a:p>
          <a:p>
            <a:endParaRPr lang="pl-PL" dirty="0">
              <a:latin typeface="mBank SemiBold" panose="020B0604020202020204" charset="-18"/>
            </a:endParaRPr>
          </a:p>
          <a:p>
            <a:r>
              <a:rPr lang="pl-PL" dirty="0">
                <a:latin typeface="mBank SemiBold" panose="020B0604020202020204" charset="-18"/>
              </a:rPr>
              <a:t>… as a </a:t>
            </a:r>
            <a:r>
              <a:rPr lang="pl-PL" dirty="0" err="1">
                <a:latin typeface="mBank SemiBold" panose="020B0604020202020204" charset="-18"/>
              </a:rPr>
              <a:t>code</a:t>
            </a:r>
            <a:br>
              <a:rPr lang="pl-PL" dirty="0">
                <a:latin typeface="mBank SemiBold" panose="020B0604020202020204" charset="-18"/>
              </a:rPr>
            </a:br>
            <a:endParaRPr lang="pl-PL" sz="1600" dirty="0">
              <a:latin typeface="mBank SemiBold" panose="020B0604020202020204" charset="-18"/>
            </a:endParaRP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779AB205-8CFD-5C3A-409B-6C6CA631BBE7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1523C615-4FC8-3C9B-592F-ABC7F049F9B3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0803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5439CBB4-D96B-90A4-3208-BCDCC2E52E33}"/>
              </a:ext>
            </a:extLst>
          </p:cNvPr>
          <p:cNvSpPr txBox="1">
            <a:spLocks/>
          </p:cNvSpPr>
          <p:nvPr/>
        </p:nvSpPr>
        <p:spPr>
          <a:xfrm>
            <a:off x="4318788" y="1025570"/>
            <a:ext cx="3753600" cy="29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Bank Bold" panose="00000800000000000000" pitchFamily="2" charset="-18"/>
                <a:ea typeface="+mj-ea"/>
                <a:cs typeface="+mj-cs"/>
              </a:defRPr>
            </a:lvl1pPr>
          </a:lstStyle>
          <a:p>
            <a:endParaRPr lang="pl-PL" dirty="0">
              <a:latin typeface="mBank SemiBold" panose="020B0604020202020204" charset="-18"/>
            </a:endParaRPr>
          </a:p>
          <a:p>
            <a:endParaRPr lang="pl-PL" dirty="0">
              <a:latin typeface="mBank SemiBold" panose="020B0604020202020204" charset="-18"/>
            </a:endParaRPr>
          </a:p>
          <a:p>
            <a:endParaRPr lang="pl-PL" dirty="0">
              <a:latin typeface="mBank SemiBold" panose="020B0604020202020204" charset="-18"/>
            </a:endParaRPr>
          </a:p>
          <a:p>
            <a:endParaRPr lang="pl-PL" dirty="0">
              <a:latin typeface="mBank SemiBold" panose="020B0604020202020204" charset="-18"/>
            </a:endParaRPr>
          </a:p>
          <a:p>
            <a:r>
              <a:rPr lang="pl-PL" dirty="0">
                <a:latin typeface="mBank SemiBold" panose="020B0604020202020204" charset="-18"/>
              </a:rPr>
              <a:t>… as a </a:t>
            </a:r>
            <a:r>
              <a:rPr lang="pl-PL" dirty="0" err="1">
                <a:latin typeface="mBank SemiBold" panose="020B0604020202020204" charset="-18"/>
              </a:rPr>
              <a:t>code</a:t>
            </a:r>
            <a:br>
              <a:rPr lang="pl-PL" dirty="0">
                <a:latin typeface="mBank SemiBold" panose="020B0604020202020204" charset="-18"/>
              </a:rPr>
            </a:br>
            <a:endParaRPr lang="pl-PL" sz="1600" dirty="0">
              <a:latin typeface="mBank SemiBold" panose="020B0604020202020204" charset="-18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C974198-1F86-2B70-05D8-BB198C0EFE88}"/>
              </a:ext>
            </a:extLst>
          </p:cNvPr>
          <p:cNvSpPr txBox="1"/>
          <p:nvPr/>
        </p:nvSpPr>
        <p:spPr>
          <a:xfrm>
            <a:off x="643023" y="1041780"/>
            <a:ext cx="393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IaaC</a:t>
            </a:r>
            <a:r>
              <a:rPr lang="pl-PL" dirty="0">
                <a:latin typeface="mBank" panose="020B0604020202020204" charset="-18"/>
              </a:rPr>
              <a:t> – </a:t>
            </a:r>
            <a:r>
              <a:rPr lang="pl-PL" dirty="0" err="1">
                <a:latin typeface="mBank" panose="020B0604020202020204" charset="-18"/>
              </a:rPr>
              <a:t>infrastructure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F1BEA34-BEA1-3240-7633-ACEDFB5986A7}"/>
              </a:ext>
            </a:extLst>
          </p:cNvPr>
          <p:cNvSpPr txBox="1"/>
          <p:nvPr/>
        </p:nvSpPr>
        <p:spPr>
          <a:xfrm>
            <a:off x="8921036" y="929596"/>
            <a:ext cx="254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pipelines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E456559-120E-54F2-3C73-DE1DBA452F18}"/>
              </a:ext>
            </a:extLst>
          </p:cNvPr>
          <p:cNvSpPr txBox="1"/>
          <p:nvPr/>
        </p:nvSpPr>
        <p:spPr>
          <a:xfrm>
            <a:off x="327453" y="5175906"/>
            <a:ext cx="326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SaaC</a:t>
            </a:r>
            <a:r>
              <a:rPr lang="pl-PL" dirty="0">
                <a:latin typeface="mBank" panose="020B0604020202020204" charset="-18"/>
              </a:rPr>
              <a:t> – </a:t>
            </a:r>
            <a:r>
              <a:rPr lang="pl-PL" dirty="0" err="1">
                <a:latin typeface="mBank" panose="020B0604020202020204" charset="-18"/>
              </a:rPr>
              <a:t>security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6782B096-A35A-69D3-AD78-432B95BEB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56" y="1566488"/>
            <a:ext cx="1273354" cy="1273354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99F32FF6-5CDF-680A-F192-8E98012B9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29" y="4054275"/>
            <a:ext cx="1025855" cy="1025855"/>
          </a:xfrm>
          <a:prstGeom prst="rect">
            <a:avLst/>
          </a:prstGeom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84C7455-9FFA-BC7A-988C-D4A76E0C1AE1}"/>
              </a:ext>
            </a:extLst>
          </p:cNvPr>
          <p:cNvSpPr txBox="1"/>
          <p:nvPr/>
        </p:nvSpPr>
        <p:spPr>
          <a:xfrm>
            <a:off x="9009954" y="5189413"/>
            <a:ext cx="25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diagrams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90D66034-DF2C-B2E0-6AD6-DA03E5CCB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81" y="4054275"/>
            <a:ext cx="969610" cy="969610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EC6697D5-FE1E-153A-5215-5F6D13136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2" y="1298928"/>
            <a:ext cx="904237" cy="904237"/>
          </a:xfrm>
          <a:prstGeom prst="rect">
            <a:avLst/>
          </a:prstGeom>
        </p:spPr>
      </p:pic>
      <p:sp>
        <p:nvSpPr>
          <p:cNvPr id="29" name="pole tekstowe 28">
            <a:extLst>
              <a:ext uri="{FF2B5EF4-FFF2-40B4-BE49-F238E27FC236}">
                <a16:creationId xmlns:a16="http://schemas.microsoft.com/office/drawing/2014/main" id="{E7081906-22AF-2A00-A3D7-C7BBBD09C4D6}"/>
              </a:ext>
            </a:extLst>
          </p:cNvPr>
          <p:cNvSpPr txBox="1"/>
          <p:nvPr/>
        </p:nvSpPr>
        <p:spPr>
          <a:xfrm>
            <a:off x="4669547" y="656238"/>
            <a:ext cx="330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documentation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6B9601DA-4168-2531-8055-1521ECACA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77" y="1512629"/>
            <a:ext cx="1273354" cy="1273354"/>
          </a:xfrm>
          <a:prstGeom prst="rect">
            <a:avLst/>
          </a:prstGeom>
        </p:spPr>
      </p:pic>
      <p:cxnSp>
        <p:nvCxnSpPr>
          <p:cNvPr id="43" name="Łącznik: łamany 42">
            <a:extLst>
              <a:ext uri="{FF2B5EF4-FFF2-40B4-BE49-F238E27FC236}">
                <a16:creationId xmlns:a16="http://schemas.microsoft.com/office/drawing/2014/main" id="{744067EF-98C0-EAC5-C962-35E78780588C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2972245" y="2281629"/>
            <a:ext cx="589158" cy="1705583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Łącznik: łamany 45">
            <a:extLst>
              <a:ext uri="{FF2B5EF4-FFF2-40B4-BE49-F238E27FC236}">
                <a16:creationId xmlns:a16="http://schemas.microsoft.com/office/drawing/2014/main" id="{35914193-BFB1-940E-E449-B96CDA881F77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072388" y="2785983"/>
            <a:ext cx="1874466" cy="643017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Łącznik: łamany 48">
            <a:extLst>
              <a:ext uri="{FF2B5EF4-FFF2-40B4-BE49-F238E27FC236}">
                <a16:creationId xmlns:a16="http://schemas.microsoft.com/office/drawing/2014/main" id="{5EDFDB3E-0127-7F6C-77B7-791333D645EC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134884" y="3597052"/>
            <a:ext cx="2145202" cy="457223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Łącznik: łamany 53">
            <a:extLst>
              <a:ext uri="{FF2B5EF4-FFF2-40B4-BE49-F238E27FC236}">
                <a16:creationId xmlns:a16="http://schemas.microsoft.com/office/drawing/2014/main" id="{686E51DD-BEDB-65C2-D6E6-B520F1F64FC6}"/>
              </a:ext>
            </a:extLst>
          </p:cNvPr>
          <p:cNvCxnSpPr>
            <a:cxnSpLocks/>
            <a:stCxn id="23" idx="0"/>
          </p:cNvCxnSpPr>
          <p:nvPr/>
        </p:nvCxnSpPr>
        <p:spPr>
          <a:xfrm rot="5400000" flipH="1" flipV="1">
            <a:off x="2719876" y="2654534"/>
            <a:ext cx="457223" cy="2342261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Łącznik: łamany 58">
            <a:extLst>
              <a:ext uri="{FF2B5EF4-FFF2-40B4-BE49-F238E27FC236}">
                <a16:creationId xmlns:a16="http://schemas.microsoft.com/office/drawing/2014/main" id="{188A0D92-02C5-AD02-CB52-563F442CAF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61690" y="2739024"/>
            <a:ext cx="867793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rostokąt 3">
            <a:extLst>
              <a:ext uri="{FF2B5EF4-FFF2-40B4-BE49-F238E27FC236}">
                <a16:creationId xmlns:a16="http://schemas.microsoft.com/office/drawing/2014/main" id="{AA20BBF1-A73B-66E6-92B4-FF73082EF001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11DFABB-FDF7-CE07-555F-FC5CCA97652D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152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09637FE9-23C7-FE45-42F6-B0AC0B4E3912}"/>
              </a:ext>
            </a:extLst>
          </p:cNvPr>
          <p:cNvSpPr txBox="1"/>
          <p:nvPr/>
        </p:nvSpPr>
        <p:spPr>
          <a:xfrm>
            <a:off x="5282595" y="1221520"/>
            <a:ext cx="43833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latin typeface="mBank" panose="020B0604020202020204" charset="-18"/>
              </a:rPr>
              <a:t>Developer</a:t>
            </a:r>
          </a:p>
          <a:p>
            <a:endParaRPr lang="pl-PL" sz="1200" dirty="0">
              <a:latin typeface="mBank" panose="020B060402020202020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>
                <a:latin typeface="mBank" panose="020B0604020202020204" charset="-18"/>
              </a:rPr>
              <a:t> </a:t>
            </a:r>
            <a:r>
              <a:rPr lang="pl-PL" sz="1200" dirty="0" err="1">
                <a:latin typeface="mBank" panose="020B0604020202020204" charset="-18"/>
              </a:rPr>
              <a:t>embbeded</a:t>
            </a:r>
            <a:endParaRPr lang="pl-PL" sz="1200" dirty="0">
              <a:latin typeface="mBank" panose="020B060402020202020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>
                <a:latin typeface="mBank" panose="020B0604020202020204" charset="-18"/>
              </a:rPr>
              <a:t> </a:t>
            </a:r>
            <a:r>
              <a:rPr lang="pl-PL" sz="1200" dirty="0" err="1">
                <a:latin typeface="mBank" panose="020B0604020202020204" charset="-18"/>
              </a:rPr>
              <a:t>frontend</a:t>
            </a:r>
            <a:endParaRPr lang="pl-PL" sz="1200" dirty="0">
              <a:latin typeface="mBank" panose="020B060402020202020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>
                <a:latin typeface="mBank" panose="020B0604020202020204" charset="-18"/>
              </a:rPr>
              <a:t> </a:t>
            </a:r>
            <a:r>
              <a:rPr lang="pl-PL" sz="1200" dirty="0" err="1">
                <a:latin typeface="mBank" panose="020B0604020202020204" charset="-18"/>
              </a:rPr>
              <a:t>backend</a:t>
            </a:r>
            <a:r>
              <a:rPr lang="pl-PL" sz="1200" dirty="0">
                <a:latin typeface="mBank" panose="020B0604020202020204" charset="-18"/>
              </a:rPr>
              <a:t> </a:t>
            </a:r>
          </a:p>
          <a:p>
            <a:endParaRPr lang="pl-PL" sz="1200" dirty="0">
              <a:latin typeface="mBank" panose="020B0604020202020204" charset="-18"/>
            </a:endParaRPr>
          </a:p>
          <a:p>
            <a:r>
              <a:rPr lang="pl-PL" sz="1200" dirty="0">
                <a:latin typeface="mBank" panose="020B0604020202020204" charset="-18"/>
              </a:rPr>
              <a:t>trochę Architekt</a:t>
            </a:r>
          </a:p>
          <a:p>
            <a:endParaRPr lang="pl-PL" sz="1200" dirty="0">
              <a:latin typeface="mBank" panose="020B0604020202020204" charset="-18"/>
            </a:endParaRPr>
          </a:p>
          <a:p>
            <a:r>
              <a:rPr lang="pl-PL" sz="1200" dirty="0">
                <a:latin typeface="mBank" panose="020B0604020202020204" charset="-18"/>
              </a:rPr>
              <a:t>trochę </a:t>
            </a:r>
            <a:r>
              <a:rPr lang="pl-PL" sz="1200" dirty="0" err="1">
                <a:latin typeface="mBank" panose="020B0604020202020204" charset="-18"/>
              </a:rPr>
              <a:t>TechLead</a:t>
            </a:r>
            <a:endParaRPr lang="pl-PL" sz="1200" dirty="0">
              <a:latin typeface="mBank" panose="020B0604020202020204" charset="-18"/>
            </a:endParaRPr>
          </a:p>
          <a:p>
            <a:endParaRPr lang="pl-PL" sz="1200" dirty="0">
              <a:latin typeface="mBank" panose="020B0604020202020204" charset="-18"/>
            </a:endParaRPr>
          </a:p>
          <a:p>
            <a:r>
              <a:rPr lang="pl-PL" sz="1200" dirty="0">
                <a:latin typeface="mBank" panose="020B0604020202020204" charset="-18"/>
              </a:rPr>
              <a:t>prawie </a:t>
            </a:r>
            <a:r>
              <a:rPr lang="pl-PL" sz="1200" dirty="0" err="1">
                <a:latin typeface="mBank" panose="020B0604020202020204" charset="-18"/>
              </a:rPr>
              <a:t>DevOps</a:t>
            </a:r>
            <a:endParaRPr lang="pl-PL" sz="1200" dirty="0">
              <a:latin typeface="mBank" panose="020B0604020202020204" charset="-18"/>
            </a:endParaRPr>
          </a:p>
          <a:p>
            <a:endParaRPr lang="pl-PL" sz="1400" dirty="0">
              <a:latin typeface="mBank" panose="020B0604020202020204" charset="-18"/>
            </a:endParaRPr>
          </a:p>
          <a:p>
            <a:endParaRPr lang="pl-PL" sz="1400" dirty="0">
              <a:latin typeface="mBank" panose="020B0604020202020204" charset="-18"/>
            </a:endParaRPr>
          </a:p>
          <a:p>
            <a:endParaRPr lang="pl-PL" sz="1400" dirty="0">
              <a:latin typeface="mBank" panose="020B0604020202020204" charset="-18"/>
            </a:endParaRPr>
          </a:p>
          <a:p>
            <a:r>
              <a:rPr lang="pl-PL" sz="1200" dirty="0">
                <a:latin typeface="mBank" panose="020B0604020202020204" charset="-18"/>
              </a:rPr>
              <a:t>Email/</a:t>
            </a:r>
            <a:r>
              <a:rPr lang="pl-PL" sz="1200" dirty="0" err="1">
                <a:latin typeface="mBank" panose="020B0604020202020204" charset="-18"/>
              </a:rPr>
              <a:t>Slack</a:t>
            </a:r>
            <a:r>
              <a:rPr lang="pl-PL" sz="1200" dirty="0">
                <a:latin typeface="mBank" panose="020B0604020202020204" charset="-18"/>
              </a:rPr>
              <a:t>:</a:t>
            </a:r>
          </a:p>
          <a:p>
            <a:r>
              <a:rPr lang="pl-PL" sz="1200" dirty="0">
                <a:latin typeface="mBank" panose="020B0604020202020204" charset="-18"/>
                <a:hlinkClick r:id="rId3"/>
              </a:rPr>
              <a:t>marekseweryn.progmark@gmail.com</a:t>
            </a:r>
            <a:endParaRPr lang="pl-PL" sz="1200" dirty="0">
              <a:latin typeface="mBank" panose="020B0604020202020204" charset="-18"/>
            </a:endParaRPr>
          </a:p>
          <a:p>
            <a:endParaRPr lang="pl-PL" sz="1200" dirty="0">
              <a:latin typeface="mBank" panose="020B0604020202020204" charset="-18"/>
            </a:endParaRPr>
          </a:p>
          <a:p>
            <a:r>
              <a:rPr lang="pl-PL" sz="1200" dirty="0">
                <a:latin typeface="mBank" panose="020B0604020202020204" charset="-18"/>
              </a:rPr>
              <a:t>LinkedIn:</a:t>
            </a:r>
          </a:p>
          <a:p>
            <a:r>
              <a:rPr lang="pl-PL" sz="1200" dirty="0">
                <a:latin typeface="mBank" panose="020B0604020202020204" charset="-18"/>
                <a:hlinkClick r:id="rId4"/>
              </a:rPr>
              <a:t>https://www.linkedin.com/in/marekseweryn/</a:t>
            </a:r>
            <a:endParaRPr lang="pl-PL" sz="1200" dirty="0">
              <a:latin typeface="mBank" panose="020B0604020202020204" charset="-18"/>
            </a:endParaRPr>
          </a:p>
          <a:p>
            <a:endParaRPr lang="pl-PL" sz="1200" dirty="0">
              <a:latin typeface="mBank" panose="020B0604020202020204" charset="-18"/>
            </a:endParaRPr>
          </a:p>
          <a:p>
            <a:r>
              <a:rPr lang="pl-PL" sz="1200" dirty="0">
                <a:latin typeface="mBank" panose="020B0604020202020204" charset="-18"/>
              </a:rPr>
              <a:t>GitHub:</a:t>
            </a:r>
          </a:p>
          <a:p>
            <a:r>
              <a:rPr lang="pl-PL" sz="1200" dirty="0">
                <a:latin typeface="mBank" panose="020B0604020202020204" charset="-18"/>
                <a:hlinkClick r:id="rId5"/>
              </a:rPr>
              <a:t>https://github.com/ProgMark</a:t>
            </a:r>
            <a:endParaRPr lang="pl-PL" sz="1200" dirty="0">
              <a:latin typeface="mBank" panose="020B0604020202020204" charset="-18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EAC9C751-6740-40E2-32FA-A073EFD89A26}"/>
              </a:ext>
            </a:extLst>
          </p:cNvPr>
          <p:cNvCxnSpPr/>
          <p:nvPr/>
        </p:nvCxnSpPr>
        <p:spPr>
          <a:xfrm>
            <a:off x="4717716" y="1221708"/>
            <a:ext cx="0" cy="4309681"/>
          </a:xfrm>
          <a:prstGeom prst="line">
            <a:avLst/>
          </a:prstGeom>
          <a:ln w="158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">
                  <a:schemeClr val="bg2">
                    <a:lumMod val="75000"/>
                  </a:schemeClr>
                </a:gs>
                <a:gs pos="89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D9ACCCE4-CF55-96D0-7F53-CFF86B627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3" y="1512279"/>
            <a:ext cx="3583941" cy="358394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ytuł 1">
            <a:extLst>
              <a:ext uri="{FF2B5EF4-FFF2-40B4-BE49-F238E27FC236}">
                <a16:creationId xmlns:a16="http://schemas.microsoft.com/office/drawing/2014/main" id="{5DD06D85-638F-D30B-8A5F-93A9FC208C5C}"/>
              </a:ext>
            </a:extLst>
          </p:cNvPr>
          <p:cNvSpPr txBox="1">
            <a:spLocks/>
          </p:cNvSpPr>
          <p:nvPr/>
        </p:nvSpPr>
        <p:spPr>
          <a:xfrm>
            <a:off x="566723" y="599091"/>
            <a:ext cx="5383140" cy="6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Bank Bold" panose="00000800000000000000" pitchFamily="2" charset="-18"/>
                <a:ea typeface="+mj-ea"/>
                <a:cs typeface="+mj-cs"/>
              </a:defRPr>
            </a:lvl1pPr>
          </a:lstStyle>
          <a:p>
            <a:r>
              <a:rPr lang="pl-PL" sz="3600" dirty="0">
                <a:latin typeface="mBank SemiBold" panose="020B0604020202020204" charset="-18"/>
              </a:rPr>
              <a:t>O mnie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F06C994-830A-D84D-EBE4-6DEE92D4D20D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8F3893E1-6AE4-3AC4-5DEA-F3083454CD78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732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">
            <a:extLst>
              <a:ext uri="{FF2B5EF4-FFF2-40B4-BE49-F238E27FC236}">
                <a16:creationId xmlns:a16="http://schemas.microsoft.com/office/drawing/2014/main" id="{5439CBB4-D96B-90A4-3208-BCDCC2E52E33}"/>
              </a:ext>
            </a:extLst>
          </p:cNvPr>
          <p:cNvSpPr txBox="1">
            <a:spLocks/>
          </p:cNvSpPr>
          <p:nvPr/>
        </p:nvSpPr>
        <p:spPr>
          <a:xfrm>
            <a:off x="4318788" y="1025570"/>
            <a:ext cx="3753600" cy="29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Bank Bold" panose="00000800000000000000" pitchFamily="2" charset="-18"/>
                <a:ea typeface="+mj-ea"/>
                <a:cs typeface="+mj-cs"/>
              </a:defRPr>
            </a:lvl1pPr>
          </a:lstStyle>
          <a:p>
            <a:endParaRPr lang="pl-PL" dirty="0">
              <a:latin typeface="mBank SemiBold" panose="020B0604020202020204" charset="-18"/>
            </a:endParaRPr>
          </a:p>
          <a:p>
            <a:endParaRPr lang="pl-PL" dirty="0">
              <a:latin typeface="mBank SemiBold" panose="020B0604020202020204" charset="-18"/>
            </a:endParaRPr>
          </a:p>
          <a:p>
            <a:endParaRPr lang="pl-PL" dirty="0">
              <a:latin typeface="mBank SemiBold" panose="020B0604020202020204" charset="-18"/>
            </a:endParaRPr>
          </a:p>
          <a:p>
            <a:endParaRPr lang="pl-PL" dirty="0">
              <a:latin typeface="mBank SemiBold" panose="020B0604020202020204" charset="-18"/>
            </a:endParaRPr>
          </a:p>
          <a:p>
            <a:r>
              <a:rPr lang="pl-PL" dirty="0">
                <a:latin typeface="mBank SemiBold" panose="020B0604020202020204" charset="-18"/>
              </a:rPr>
              <a:t>… as a </a:t>
            </a:r>
            <a:r>
              <a:rPr lang="pl-PL" dirty="0" err="1">
                <a:latin typeface="mBank SemiBold" panose="020B0604020202020204" charset="-18"/>
              </a:rPr>
              <a:t>code</a:t>
            </a:r>
            <a:br>
              <a:rPr lang="pl-PL" dirty="0">
                <a:latin typeface="mBank SemiBold" panose="020B0604020202020204" charset="-18"/>
              </a:rPr>
            </a:br>
            <a:endParaRPr lang="pl-PL" sz="1600" dirty="0">
              <a:latin typeface="mBank SemiBold" panose="020B0604020202020204" charset="-18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C974198-1F86-2B70-05D8-BB198C0EFE88}"/>
              </a:ext>
            </a:extLst>
          </p:cNvPr>
          <p:cNvSpPr txBox="1"/>
          <p:nvPr/>
        </p:nvSpPr>
        <p:spPr>
          <a:xfrm>
            <a:off x="643023" y="1041780"/>
            <a:ext cx="393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IaaC</a:t>
            </a:r>
            <a:r>
              <a:rPr lang="pl-PL" dirty="0">
                <a:latin typeface="mBank" panose="020B0604020202020204" charset="-18"/>
              </a:rPr>
              <a:t> – </a:t>
            </a:r>
            <a:r>
              <a:rPr lang="pl-PL" dirty="0" err="1">
                <a:latin typeface="mBank" panose="020B0604020202020204" charset="-18"/>
              </a:rPr>
              <a:t>infrastructure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F1BEA34-BEA1-3240-7633-ACEDFB5986A7}"/>
              </a:ext>
            </a:extLst>
          </p:cNvPr>
          <p:cNvSpPr txBox="1"/>
          <p:nvPr/>
        </p:nvSpPr>
        <p:spPr>
          <a:xfrm>
            <a:off x="8921036" y="929596"/>
            <a:ext cx="254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pipelines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E456559-120E-54F2-3C73-DE1DBA452F18}"/>
              </a:ext>
            </a:extLst>
          </p:cNvPr>
          <p:cNvSpPr txBox="1"/>
          <p:nvPr/>
        </p:nvSpPr>
        <p:spPr>
          <a:xfrm>
            <a:off x="327453" y="5175906"/>
            <a:ext cx="326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SaaC</a:t>
            </a:r>
            <a:r>
              <a:rPr lang="pl-PL" dirty="0">
                <a:latin typeface="mBank" panose="020B0604020202020204" charset="-18"/>
              </a:rPr>
              <a:t> – </a:t>
            </a:r>
            <a:r>
              <a:rPr lang="pl-PL" dirty="0" err="1">
                <a:latin typeface="mBank" panose="020B0604020202020204" charset="-18"/>
              </a:rPr>
              <a:t>security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6782B096-A35A-69D3-AD78-432B95BEB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56" y="1566488"/>
            <a:ext cx="1273354" cy="1273354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99F32FF6-5CDF-680A-F192-8E98012B9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29" y="4054275"/>
            <a:ext cx="1025855" cy="1025855"/>
          </a:xfrm>
          <a:prstGeom prst="rect">
            <a:avLst/>
          </a:prstGeom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84C7455-9FFA-BC7A-988C-D4A76E0C1AE1}"/>
              </a:ext>
            </a:extLst>
          </p:cNvPr>
          <p:cNvSpPr txBox="1"/>
          <p:nvPr/>
        </p:nvSpPr>
        <p:spPr>
          <a:xfrm>
            <a:off x="9009954" y="5189413"/>
            <a:ext cx="25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diagrams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90D66034-DF2C-B2E0-6AD6-DA03E5CCB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81" y="4054275"/>
            <a:ext cx="969610" cy="969610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EC6697D5-FE1E-153A-5215-5F6D13136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22" y="1298928"/>
            <a:ext cx="904237" cy="904237"/>
          </a:xfrm>
          <a:prstGeom prst="rect">
            <a:avLst/>
          </a:prstGeom>
        </p:spPr>
      </p:pic>
      <p:sp>
        <p:nvSpPr>
          <p:cNvPr id="29" name="pole tekstowe 28">
            <a:extLst>
              <a:ext uri="{FF2B5EF4-FFF2-40B4-BE49-F238E27FC236}">
                <a16:creationId xmlns:a16="http://schemas.microsoft.com/office/drawing/2014/main" id="{E7081906-22AF-2A00-A3D7-C7BBBD09C4D6}"/>
              </a:ext>
            </a:extLst>
          </p:cNvPr>
          <p:cNvSpPr txBox="1"/>
          <p:nvPr/>
        </p:nvSpPr>
        <p:spPr>
          <a:xfrm>
            <a:off x="4669547" y="656238"/>
            <a:ext cx="330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documentation</a:t>
            </a:r>
            <a:r>
              <a:rPr lang="pl-PL" dirty="0">
                <a:latin typeface="mBank" panose="020B0604020202020204" charset="-18"/>
              </a:rPr>
              <a:t> as a </a:t>
            </a:r>
            <a:r>
              <a:rPr lang="pl-PL" dirty="0" err="1">
                <a:latin typeface="mBank" panose="020B0604020202020204" charset="-18"/>
              </a:rPr>
              <a:t>code</a:t>
            </a:r>
            <a:endParaRPr lang="pl-PL" dirty="0">
              <a:latin typeface="mBank" panose="020B0604020202020204" charset="-18"/>
            </a:endParaRPr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6B9601DA-4168-2531-8055-1521ECACA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77" y="1512629"/>
            <a:ext cx="1273354" cy="1273354"/>
          </a:xfrm>
          <a:prstGeom prst="rect">
            <a:avLst/>
          </a:prstGeom>
        </p:spPr>
      </p:pic>
      <p:cxnSp>
        <p:nvCxnSpPr>
          <p:cNvPr id="43" name="Łącznik: łamany 42">
            <a:extLst>
              <a:ext uri="{FF2B5EF4-FFF2-40B4-BE49-F238E27FC236}">
                <a16:creationId xmlns:a16="http://schemas.microsoft.com/office/drawing/2014/main" id="{744067EF-98C0-EAC5-C962-35E78780588C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2972245" y="2281629"/>
            <a:ext cx="589158" cy="1705583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Łącznik: łamany 45">
            <a:extLst>
              <a:ext uri="{FF2B5EF4-FFF2-40B4-BE49-F238E27FC236}">
                <a16:creationId xmlns:a16="http://schemas.microsoft.com/office/drawing/2014/main" id="{35914193-BFB1-940E-E449-B96CDA881F77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072388" y="2785983"/>
            <a:ext cx="1874466" cy="643017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Łącznik: łamany 48">
            <a:extLst>
              <a:ext uri="{FF2B5EF4-FFF2-40B4-BE49-F238E27FC236}">
                <a16:creationId xmlns:a16="http://schemas.microsoft.com/office/drawing/2014/main" id="{5EDFDB3E-0127-7F6C-77B7-791333D645EC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134884" y="3597052"/>
            <a:ext cx="2145202" cy="457223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Łącznik: łamany 53">
            <a:extLst>
              <a:ext uri="{FF2B5EF4-FFF2-40B4-BE49-F238E27FC236}">
                <a16:creationId xmlns:a16="http://schemas.microsoft.com/office/drawing/2014/main" id="{686E51DD-BEDB-65C2-D6E6-B520F1F64FC6}"/>
              </a:ext>
            </a:extLst>
          </p:cNvPr>
          <p:cNvCxnSpPr>
            <a:cxnSpLocks/>
            <a:stCxn id="23" idx="0"/>
          </p:cNvCxnSpPr>
          <p:nvPr/>
        </p:nvCxnSpPr>
        <p:spPr>
          <a:xfrm rot="5400000" flipH="1" flipV="1">
            <a:off x="2719876" y="2654534"/>
            <a:ext cx="457223" cy="2342261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Łącznik: łamany 58">
            <a:extLst>
              <a:ext uri="{FF2B5EF4-FFF2-40B4-BE49-F238E27FC236}">
                <a16:creationId xmlns:a16="http://schemas.microsoft.com/office/drawing/2014/main" id="{188A0D92-02C5-AD02-CB52-563F442CAF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61690" y="2739024"/>
            <a:ext cx="867793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3EEB5F08-0508-3CDE-09A2-D401D41657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90" y="4278631"/>
            <a:ext cx="1857371" cy="185737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B71158C-B226-9F3A-26BD-0B8354EA3215}"/>
              </a:ext>
            </a:extLst>
          </p:cNvPr>
          <p:cNvSpPr txBox="1"/>
          <p:nvPr/>
        </p:nvSpPr>
        <p:spPr>
          <a:xfrm>
            <a:off x="5064531" y="6193283"/>
            <a:ext cx="330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chemeClr val="accent4"/>
                </a:solidFill>
                <a:latin typeface="mBank" panose="020B0604020202020204" charset="-18"/>
              </a:rPr>
              <a:t>solution</a:t>
            </a:r>
            <a:r>
              <a:rPr lang="pl-PL" b="1" dirty="0">
                <a:solidFill>
                  <a:schemeClr val="accent4"/>
                </a:solidFill>
                <a:latin typeface="mBank" panose="020B0604020202020204" charset="-18"/>
              </a:rPr>
              <a:t> as a </a:t>
            </a:r>
            <a:r>
              <a:rPr lang="pl-PL" b="1" dirty="0" err="1">
                <a:solidFill>
                  <a:schemeClr val="accent4"/>
                </a:solidFill>
                <a:latin typeface="mBank" panose="020B0604020202020204" charset="-18"/>
              </a:rPr>
              <a:t>code</a:t>
            </a:r>
            <a:endParaRPr lang="pl-PL" b="1" dirty="0">
              <a:solidFill>
                <a:schemeClr val="accent4"/>
              </a:solidFill>
              <a:latin typeface="mBank" panose="020B0604020202020204" charset="-18"/>
            </a:endParaRPr>
          </a:p>
        </p:txBody>
      </p:sp>
      <p:cxnSp>
        <p:nvCxnSpPr>
          <p:cNvPr id="5" name="Łącznik: łamany 4">
            <a:extLst>
              <a:ext uri="{FF2B5EF4-FFF2-40B4-BE49-F238E27FC236}">
                <a16:creationId xmlns:a16="http://schemas.microsoft.com/office/drawing/2014/main" id="{0FD08F9D-C7FB-E32E-E990-77D664D9C4D8}"/>
              </a:ext>
            </a:extLst>
          </p:cNvPr>
          <p:cNvCxnSpPr>
            <a:cxnSpLocks/>
          </p:cNvCxnSpPr>
          <p:nvPr/>
        </p:nvCxnSpPr>
        <p:spPr>
          <a:xfrm rot="5400000">
            <a:off x="6000265" y="3987098"/>
            <a:ext cx="414522" cy="1"/>
          </a:xfrm>
          <a:prstGeom prst="bent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6E090B66-2259-B1D6-837E-E1B84214EC9A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302C75C3-12CC-983A-32AC-056E4F064F21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FF45FC5-D080-8926-B63A-F6384FA1007F}"/>
              </a:ext>
            </a:extLst>
          </p:cNvPr>
          <p:cNvSpPr txBox="1"/>
          <p:nvPr/>
        </p:nvSpPr>
        <p:spPr>
          <a:xfrm>
            <a:off x="10000194" y="5543505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https://www.flaticon.com/</a:t>
            </a:r>
          </a:p>
        </p:txBody>
      </p:sp>
    </p:spTree>
    <p:extLst>
      <p:ext uri="{BB962C8B-B14F-4D97-AF65-F5344CB8AC3E}">
        <p14:creationId xmlns:p14="http://schemas.microsoft.com/office/powerpoint/2010/main" val="230967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88BAA071-187D-2E45-7F65-F5A14EF36168}"/>
              </a:ext>
            </a:extLst>
          </p:cNvPr>
          <p:cNvGrpSpPr/>
          <p:nvPr/>
        </p:nvGrpSpPr>
        <p:grpSpPr>
          <a:xfrm>
            <a:off x="244009" y="1130341"/>
            <a:ext cx="11592611" cy="3764736"/>
            <a:chOff x="244009" y="1130341"/>
            <a:chExt cx="11592611" cy="3764736"/>
          </a:xfrm>
        </p:grpSpPr>
        <p:sp>
          <p:nvSpPr>
            <p:cNvPr id="3" name="Tytuł 1">
              <a:extLst>
                <a:ext uri="{FF2B5EF4-FFF2-40B4-BE49-F238E27FC236}">
                  <a16:creationId xmlns:a16="http://schemas.microsoft.com/office/drawing/2014/main" id="{A0636A48-199C-47B2-A304-61543C7C0F07}"/>
                </a:ext>
              </a:extLst>
            </p:cNvPr>
            <p:cNvSpPr txBox="1">
              <a:spLocks/>
            </p:cNvSpPr>
            <p:nvPr/>
          </p:nvSpPr>
          <p:spPr>
            <a:xfrm>
              <a:off x="244009" y="1130341"/>
              <a:ext cx="5408409" cy="2979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mBank Bold" panose="00000800000000000000" pitchFamily="2" charset="-18"/>
                  <a:ea typeface="+mj-ea"/>
                  <a:cs typeface="+mj-cs"/>
                </a:defRPr>
              </a:lvl1pPr>
            </a:lstStyle>
            <a:p>
              <a:endParaRPr lang="pl-PL" dirty="0">
                <a:latin typeface="mBank SemiBold" panose="020B0604020202020204" charset="-18"/>
              </a:endParaRPr>
            </a:p>
            <a:p>
              <a:endParaRPr lang="pl-PL" dirty="0">
                <a:latin typeface="mBank SemiBold" panose="020B0604020202020204" charset="-18"/>
              </a:endParaRPr>
            </a:p>
            <a:p>
              <a:endParaRPr lang="pl-PL" dirty="0">
                <a:latin typeface="mBank SemiBold" panose="020B0604020202020204" charset="-18"/>
              </a:endParaRPr>
            </a:p>
            <a:p>
              <a:r>
                <a:rPr lang="pl-PL" sz="4000" dirty="0" err="1">
                  <a:latin typeface="mBank SemiBold" panose="020B0604020202020204" charset="-18"/>
                </a:rPr>
                <a:t>custom</a:t>
              </a:r>
              <a:r>
                <a:rPr lang="pl-PL" sz="4000" dirty="0">
                  <a:latin typeface="mBank SemiBold" panose="020B0604020202020204" charset="-18"/>
                </a:rPr>
                <a:t> </a:t>
              </a:r>
              <a:r>
                <a:rPr lang="pl-PL" sz="4000" dirty="0" err="1">
                  <a:latin typeface="mBank SemiBold" panose="020B0604020202020204" charset="-18"/>
                </a:rPr>
                <a:t>templates</a:t>
              </a:r>
              <a:br>
                <a:rPr lang="pl-PL" dirty="0">
                  <a:latin typeface="mBank SemiBold" panose="020B0604020202020204" charset="-18"/>
                </a:rPr>
              </a:br>
              <a:endParaRPr lang="pl-PL" sz="1600" dirty="0">
                <a:latin typeface="mBank SemiBold" panose="020B0604020202020204" charset="-18"/>
              </a:endParaRPr>
            </a:p>
          </p:txBody>
        </p:sp>
        <p:sp>
          <p:nvSpPr>
            <p:cNvPr id="4" name="Tytuł 1">
              <a:extLst>
                <a:ext uri="{FF2B5EF4-FFF2-40B4-BE49-F238E27FC236}">
                  <a16:creationId xmlns:a16="http://schemas.microsoft.com/office/drawing/2014/main" id="{85575185-A3E2-6596-C2C7-9BB76BDEB5E4}"/>
                </a:ext>
              </a:extLst>
            </p:cNvPr>
            <p:cNvSpPr txBox="1">
              <a:spLocks/>
            </p:cNvSpPr>
            <p:nvPr/>
          </p:nvSpPr>
          <p:spPr>
            <a:xfrm>
              <a:off x="5189299" y="2970494"/>
              <a:ext cx="940215" cy="9391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mBank Bold" panose="00000800000000000000" pitchFamily="2" charset="-18"/>
                  <a:ea typeface="+mj-ea"/>
                  <a:cs typeface="+mj-cs"/>
                </a:defRPr>
              </a:lvl1pPr>
            </a:lstStyle>
            <a:p>
              <a:r>
                <a:rPr lang="pl-PL" dirty="0">
                  <a:latin typeface="mBank SemiBold" panose="020B0604020202020204" charset="-18"/>
                </a:rPr>
                <a:t>+</a:t>
              </a:r>
              <a:endParaRPr lang="pl-PL" sz="1600" dirty="0">
                <a:latin typeface="mBank SemiBold" panose="020B0604020202020204" charset="-18"/>
              </a:endParaRPr>
            </a:p>
          </p:txBody>
        </p:sp>
        <p:sp>
          <p:nvSpPr>
            <p:cNvPr id="5" name="Tytuł 1">
              <a:extLst>
                <a:ext uri="{FF2B5EF4-FFF2-40B4-BE49-F238E27FC236}">
                  <a16:creationId xmlns:a16="http://schemas.microsoft.com/office/drawing/2014/main" id="{8B69877A-E026-2065-87A4-8D4186011173}"/>
                </a:ext>
              </a:extLst>
            </p:cNvPr>
            <p:cNvSpPr txBox="1">
              <a:spLocks/>
            </p:cNvSpPr>
            <p:nvPr/>
          </p:nvSpPr>
          <p:spPr>
            <a:xfrm>
              <a:off x="5652418" y="1915374"/>
              <a:ext cx="5408409" cy="2979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mBank Bold" panose="00000800000000000000" pitchFamily="2" charset="-18"/>
                  <a:ea typeface="+mj-ea"/>
                  <a:cs typeface="+mj-cs"/>
                </a:defRPr>
              </a:lvl1pPr>
            </a:lstStyle>
            <a:p>
              <a:r>
                <a:rPr lang="pl-PL" dirty="0" err="1">
                  <a:latin typeface="mBank SemiBold" panose="020B0604020202020204" charset="-18"/>
                </a:rPr>
                <a:t>dotnet</a:t>
              </a:r>
              <a:r>
                <a:rPr lang="pl-PL" dirty="0">
                  <a:latin typeface="mBank SemiBold" panose="020B0604020202020204" charset="-18"/>
                </a:rPr>
                <a:t> </a:t>
              </a:r>
              <a:r>
                <a:rPr lang="pl-PL" dirty="0" err="1">
                  <a:latin typeface="mBank SemiBold" panose="020B0604020202020204" charset="-18"/>
                </a:rPr>
                <a:t>tool</a:t>
              </a:r>
              <a:endParaRPr lang="pl-PL" sz="1600" dirty="0">
                <a:latin typeface="mBank SemiBold" panose="020B0604020202020204" charset="-18"/>
              </a:endParaRPr>
            </a:p>
          </p:txBody>
        </p:sp>
        <p:sp>
          <p:nvSpPr>
            <p:cNvPr id="6" name="Tytuł 1">
              <a:extLst>
                <a:ext uri="{FF2B5EF4-FFF2-40B4-BE49-F238E27FC236}">
                  <a16:creationId xmlns:a16="http://schemas.microsoft.com/office/drawing/2014/main" id="{E69F6E1B-609C-82DC-E41D-DC59059FD8DB}"/>
                </a:ext>
              </a:extLst>
            </p:cNvPr>
            <p:cNvSpPr txBox="1">
              <a:spLocks/>
            </p:cNvSpPr>
            <p:nvPr/>
          </p:nvSpPr>
          <p:spPr>
            <a:xfrm>
              <a:off x="9109093" y="2959423"/>
              <a:ext cx="940215" cy="9391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mBank Bold" panose="00000800000000000000" pitchFamily="2" charset="-18"/>
                  <a:ea typeface="+mj-ea"/>
                  <a:cs typeface="+mj-cs"/>
                </a:defRPr>
              </a:lvl1pPr>
            </a:lstStyle>
            <a:p>
              <a:r>
                <a:rPr lang="pl-PL" dirty="0">
                  <a:latin typeface="mBank SemiBold" panose="020B0604020202020204" charset="-18"/>
                </a:rPr>
                <a:t>=</a:t>
              </a:r>
            </a:p>
          </p:txBody>
        </p:sp>
        <p:pic>
          <p:nvPicPr>
            <p:cNvPr id="1026" name="Picture 2" descr="mBank Polska - mBank Polska added a new photo.">
              <a:extLst>
                <a:ext uri="{FF2B5EF4-FFF2-40B4-BE49-F238E27FC236}">
                  <a16:creationId xmlns:a16="http://schemas.microsoft.com/office/drawing/2014/main" id="{5F66BB50-2C8B-731D-4ED6-7AC4FFA41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3020" y="2456106"/>
              <a:ext cx="21336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Prostokąt 6">
            <a:extLst>
              <a:ext uri="{FF2B5EF4-FFF2-40B4-BE49-F238E27FC236}">
                <a16:creationId xmlns:a16="http://schemas.microsoft.com/office/drawing/2014/main" id="{A342A9EA-17AA-657C-DE7D-ACA430C5E0CE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120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25C18806-E377-6984-5D13-4DFFA21D4234}"/>
              </a:ext>
            </a:extLst>
          </p:cNvPr>
          <p:cNvSpPr txBox="1"/>
          <p:nvPr/>
        </p:nvSpPr>
        <p:spPr>
          <a:xfrm>
            <a:off x="5311644" y="2113353"/>
            <a:ext cx="55386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Bank" panose="020B0604020202020204" charset="-18"/>
              </a:rPr>
              <a:t>Niski próg wejścia</a:t>
            </a:r>
          </a:p>
          <a:p>
            <a:br>
              <a:rPr lang="pl-PL" dirty="0">
                <a:latin typeface="mBank" panose="020B0604020202020204" charset="-18"/>
              </a:rPr>
            </a:br>
            <a:endParaRPr lang="pl-PL" dirty="0">
              <a:latin typeface="mBank" panose="020B060402020202020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Bank" panose="020B0604020202020204" charset="-18"/>
              </a:rPr>
              <a:t>Prostota implementacji i utrzymania</a:t>
            </a:r>
            <a:br>
              <a:rPr lang="pl-PL" dirty="0">
                <a:latin typeface="mBank" panose="020B0604020202020204" charset="-18"/>
              </a:rPr>
            </a:br>
            <a:br>
              <a:rPr lang="pl-PL" dirty="0">
                <a:latin typeface="mBank" panose="020B0604020202020204" charset="-18"/>
              </a:rPr>
            </a:br>
            <a:endParaRPr lang="pl-PL" dirty="0">
              <a:latin typeface="mBank" panose="020B060402020202020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Bank" panose="020B0604020202020204" charset="-18"/>
              </a:rPr>
              <a:t>Niezależność od IDE oraz OS</a:t>
            </a:r>
            <a:br>
              <a:rPr lang="pl-PL" dirty="0">
                <a:latin typeface="mBank" panose="020B0604020202020204" charset="-18"/>
              </a:rPr>
            </a:br>
            <a:br>
              <a:rPr lang="pl-PL" dirty="0">
                <a:latin typeface="mBank" panose="020B0604020202020204" charset="-18"/>
              </a:rPr>
            </a:br>
            <a:endParaRPr lang="pl-PL" dirty="0">
              <a:latin typeface="mBank" panose="020B060402020202020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Bank" panose="020B0604020202020204" charset="-18"/>
              </a:rPr>
              <a:t>Łatwość dystrybucji i instalacji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C6D5BBCA-919D-D1E1-154A-6C106023E13C}"/>
              </a:ext>
            </a:extLst>
          </p:cNvPr>
          <p:cNvSpPr txBox="1">
            <a:spLocks/>
          </p:cNvSpPr>
          <p:nvPr/>
        </p:nvSpPr>
        <p:spPr>
          <a:xfrm>
            <a:off x="429109" y="-98328"/>
            <a:ext cx="5408409" cy="29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Bank Bold" panose="00000800000000000000" pitchFamily="2" charset="-18"/>
                <a:ea typeface="+mj-ea"/>
                <a:cs typeface="+mj-cs"/>
              </a:defRPr>
            </a:lvl1pPr>
          </a:lstStyle>
          <a:p>
            <a:endParaRPr lang="pl-PL" sz="3000" dirty="0">
              <a:latin typeface="mBank SemiBold" panose="020B0604020202020204" charset="-18"/>
            </a:endParaRPr>
          </a:p>
          <a:p>
            <a:endParaRPr lang="pl-PL" sz="3000" dirty="0">
              <a:latin typeface="mBank SemiBold" panose="020B0604020202020204" charset="-18"/>
            </a:endParaRPr>
          </a:p>
          <a:p>
            <a:endParaRPr lang="pl-PL" sz="3000" dirty="0">
              <a:latin typeface="mBank SemiBold" panose="020B0604020202020204" charset="-18"/>
            </a:endParaRPr>
          </a:p>
          <a:p>
            <a:r>
              <a:rPr lang="pl-PL" sz="3000" dirty="0" err="1">
                <a:latin typeface="mBank SemiBold" panose="020B0604020202020204" charset="-18"/>
              </a:rPr>
              <a:t>custom</a:t>
            </a:r>
            <a:r>
              <a:rPr lang="pl-PL" sz="3000" dirty="0">
                <a:latin typeface="mBank SemiBold" panose="020B0604020202020204" charset="-18"/>
              </a:rPr>
              <a:t> </a:t>
            </a:r>
            <a:r>
              <a:rPr lang="pl-PL" sz="3000" dirty="0" err="1">
                <a:latin typeface="mBank SemiBold" panose="020B0604020202020204" charset="-18"/>
              </a:rPr>
              <a:t>templates</a:t>
            </a:r>
            <a:br>
              <a:rPr lang="pl-PL" sz="3000" dirty="0">
                <a:latin typeface="mBank SemiBold" panose="020B0604020202020204" charset="-18"/>
              </a:rPr>
            </a:br>
            <a:endParaRPr lang="pl-PL" sz="3000" dirty="0">
              <a:latin typeface="mBank SemiBold" panose="020B0604020202020204" charset="-18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7B7CCC37-C820-A42A-4CB3-3F733831A658}"/>
              </a:ext>
            </a:extLst>
          </p:cNvPr>
          <p:cNvSpPr txBox="1">
            <a:spLocks/>
          </p:cNvSpPr>
          <p:nvPr/>
        </p:nvSpPr>
        <p:spPr>
          <a:xfrm>
            <a:off x="1862172" y="1942222"/>
            <a:ext cx="940215" cy="939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Bank Bold" panose="00000800000000000000" pitchFamily="2" charset="-18"/>
                <a:ea typeface="+mj-ea"/>
                <a:cs typeface="+mj-cs"/>
              </a:defRPr>
            </a:lvl1pPr>
          </a:lstStyle>
          <a:p>
            <a:r>
              <a:rPr lang="pl-PL" sz="3000" dirty="0">
                <a:latin typeface="mBank SemiBold" panose="020B0604020202020204" charset="-18"/>
              </a:rPr>
              <a:t>+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5638A01-6DA2-B9FE-1DB0-48CB506A79D7}"/>
              </a:ext>
            </a:extLst>
          </p:cNvPr>
          <p:cNvSpPr txBox="1">
            <a:spLocks/>
          </p:cNvSpPr>
          <p:nvPr/>
        </p:nvSpPr>
        <p:spPr>
          <a:xfrm>
            <a:off x="946075" y="1471236"/>
            <a:ext cx="5408409" cy="29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Bank Bold" panose="00000800000000000000" pitchFamily="2" charset="-18"/>
                <a:ea typeface="+mj-ea"/>
                <a:cs typeface="+mj-cs"/>
              </a:defRPr>
            </a:lvl1pPr>
          </a:lstStyle>
          <a:p>
            <a:r>
              <a:rPr lang="pl-PL" sz="3000" dirty="0" err="1">
                <a:latin typeface="mBank SemiBold" panose="020B0604020202020204" charset="-18"/>
              </a:rPr>
              <a:t>dotnet</a:t>
            </a:r>
            <a:r>
              <a:rPr lang="pl-PL" sz="3000" dirty="0">
                <a:latin typeface="mBank SemiBold" panose="020B0604020202020204" charset="-18"/>
              </a:rPr>
              <a:t> </a:t>
            </a:r>
            <a:r>
              <a:rPr lang="pl-PL" sz="3000" dirty="0" err="1">
                <a:latin typeface="mBank SemiBold" panose="020B0604020202020204" charset="-18"/>
              </a:rPr>
              <a:t>tool</a:t>
            </a:r>
            <a:endParaRPr lang="pl-PL" sz="3000" dirty="0">
              <a:latin typeface="mBank SemiBold" panose="020B0604020202020204" charset="-18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E9A02585-0B90-6743-9426-14382CBC414D}"/>
              </a:ext>
            </a:extLst>
          </p:cNvPr>
          <p:cNvSpPr txBox="1">
            <a:spLocks/>
          </p:cNvSpPr>
          <p:nvPr/>
        </p:nvSpPr>
        <p:spPr>
          <a:xfrm>
            <a:off x="1898518" y="3124978"/>
            <a:ext cx="940215" cy="939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Bank Bold" panose="00000800000000000000" pitchFamily="2" charset="-18"/>
                <a:ea typeface="+mj-ea"/>
                <a:cs typeface="+mj-cs"/>
              </a:defRPr>
            </a:lvl1pPr>
          </a:lstStyle>
          <a:p>
            <a:r>
              <a:rPr lang="pl-PL" sz="3000" dirty="0">
                <a:latin typeface="mBank SemiBold" panose="020B0604020202020204" charset="-18"/>
              </a:rPr>
              <a:t>=</a:t>
            </a:r>
          </a:p>
        </p:txBody>
      </p:sp>
      <p:pic>
        <p:nvPicPr>
          <p:cNvPr id="9" name="Picture 2" descr="mBank Polska - mBank Polska added a new photo.">
            <a:extLst>
              <a:ext uri="{FF2B5EF4-FFF2-40B4-BE49-F238E27FC236}">
                <a16:creationId xmlns:a16="http://schemas.microsoft.com/office/drawing/2014/main" id="{C0F71106-F752-8239-33D4-8EBA05A75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46" y="3622979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C289ED6D-EF02-DFF1-7BC0-B788DAE7B5E1}"/>
              </a:ext>
            </a:extLst>
          </p:cNvPr>
          <p:cNvCxnSpPr/>
          <p:nvPr/>
        </p:nvCxnSpPr>
        <p:spPr>
          <a:xfrm>
            <a:off x="4717716" y="1221708"/>
            <a:ext cx="0" cy="4309681"/>
          </a:xfrm>
          <a:prstGeom prst="line">
            <a:avLst/>
          </a:prstGeom>
          <a:ln w="158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">
                  <a:schemeClr val="bg2">
                    <a:lumMod val="75000"/>
                  </a:schemeClr>
                </a:gs>
                <a:gs pos="89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rostokąt 1">
            <a:extLst>
              <a:ext uri="{FF2B5EF4-FFF2-40B4-BE49-F238E27FC236}">
                <a16:creationId xmlns:a16="http://schemas.microsoft.com/office/drawing/2014/main" id="{263DDA07-3DDC-5E6B-CB5C-39103E197B11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8FCAE26A-EED0-B7E4-E881-20074F186A23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B60AFF82-5C63-5EE0-33FC-E66ABD150E0B}"/>
              </a:ext>
            </a:extLst>
          </p:cNvPr>
          <p:cNvSpPr/>
          <p:nvPr/>
        </p:nvSpPr>
        <p:spPr>
          <a:xfrm>
            <a:off x="11790926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961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138C6C-3412-4FA2-8C7D-211FBBF2EB9B}"/>
              </a:ext>
            </a:extLst>
          </p:cNvPr>
          <p:cNvSpPr txBox="1">
            <a:spLocks/>
          </p:cNvSpPr>
          <p:nvPr/>
        </p:nvSpPr>
        <p:spPr>
          <a:xfrm>
            <a:off x="5172506" y="1975661"/>
            <a:ext cx="5408409" cy="29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Bank Bold" panose="00000800000000000000" pitchFamily="2" charset="-18"/>
                <a:ea typeface="+mj-ea"/>
                <a:cs typeface="+mj-cs"/>
              </a:defRPr>
            </a:lvl1pPr>
          </a:lstStyle>
          <a:p>
            <a:r>
              <a:rPr lang="pl-PL" dirty="0">
                <a:latin typeface="mBank SemiBold" panose="020B0604020202020204" charset="-18"/>
              </a:rPr>
              <a:t>DEMO</a:t>
            </a:r>
            <a:endParaRPr lang="pl-PL" sz="1600" dirty="0">
              <a:latin typeface="mBank SemiBold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10463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3BCF897-24B4-B7B4-2164-1D1B0D224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824" y="495436"/>
            <a:ext cx="6402619" cy="586712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97660EC-0DEF-0DB6-ADF6-59B0724D936C}"/>
              </a:ext>
            </a:extLst>
          </p:cNvPr>
          <p:cNvSpPr txBox="1"/>
          <p:nvPr/>
        </p:nvSpPr>
        <p:spPr>
          <a:xfrm>
            <a:off x="6609669" y="6362564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https://tenor.com/pl/search/magic-shia-labeouf-gifs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275E622-7FFC-245C-5A17-98EC6321F727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AFEF9714-4298-ECF4-1A32-34DB3DEDA963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D24BF533-A046-21E2-AF7A-BF90E0AD9875}"/>
              </a:ext>
            </a:extLst>
          </p:cNvPr>
          <p:cNvSpPr/>
          <p:nvPr/>
        </p:nvSpPr>
        <p:spPr>
          <a:xfrm>
            <a:off x="11790926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1182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raz 23">
            <a:extLst>
              <a:ext uri="{FF2B5EF4-FFF2-40B4-BE49-F238E27FC236}">
                <a16:creationId xmlns:a16="http://schemas.microsoft.com/office/drawing/2014/main" id="{2C1F727C-61C8-5637-F3C5-FC8412772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81" y="1964266"/>
            <a:ext cx="2564674" cy="256467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DD01990-985F-8B17-3AD1-C145AB70D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40" y="5143770"/>
            <a:ext cx="818281" cy="818281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89D7AE8D-A945-6F88-4E58-EF09AC4C9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92" y="4063066"/>
            <a:ext cx="1080704" cy="1080704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34F1928C-3AD9-206A-DCBB-9D03DF285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92" y="1707443"/>
            <a:ext cx="1250064" cy="1250064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38712344-8206-32B4-B6F6-396687492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68" y="2870270"/>
            <a:ext cx="1028371" cy="1028371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D83ED53B-A258-BEEB-9A8E-5EE5BDA3A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31" y="680491"/>
            <a:ext cx="1142492" cy="1142492"/>
          </a:xfrm>
          <a:prstGeom prst="rect">
            <a:avLst/>
          </a:prstGeom>
        </p:spPr>
      </p:pic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436155DF-A363-D9BF-BB08-D56BF83E111D}"/>
              </a:ext>
            </a:extLst>
          </p:cNvPr>
          <p:cNvCxnSpPr/>
          <p:nvPr/>
        </p:nvCxnSpPr>
        <p:spPr>
          <a:xfrm>
            <a:off x="4717716" y="1221708"/>
            <a:ext cx="0" cy="4309681"/>
          </a:xfrm>
          <a:prstGeom prst="line">
            <a:avLst/>
          </a:prstGeom>
          <a:ln w="158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">
                  <a:schemeClr val="bg2">
                    <a:lumMod val="75000"/>
                  </a:schemeClr>
                </a:gs>
                <a:gs pos="89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8D0BD7CF-FD1A-2D23-A2B0-6918BAFED8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50" y="3376549"/>
            <a:ext cx="1373252" cy="137325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729FB471-DC9F-E798-58CF-42A398185CBC}"/>
              </a:ext>
            </a:extLst>
          </p:cNvPr>
          <p:cNvSpPr txBox="1"/>
          <p:nvPr/>
        </p:nvSpPr>
        <p:spPr>
          <a:xfrm>
            <a:off x="8050062" y="2147809"/>
            <a:ext cx="184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Bank" panose="020B0604020202020204" charset="-18"/>
              </a:rPr>
              <a:t>microservices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EAE7737-E436-B744-42A4-0A9494F1992E}"/>
              </a:ext>
            </a:extLst>
          </p:cNvPr>
          <p:cNvSpPr txBox="1"/>
          <p:nvPr/>
        </p:nvSpPr>
        <p:spPr>
          <a:xfrm>
            <a:off x="6935260" y="3280739"/>
            <a:ext cx="22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modular</a:t>
            </a:r>
            <a:r>
              <a:rPr lang="pl-PL" dirty="0">
                <a:latin typeface="mBank" panose="020B0604020202020204" charset="-18"/>
              </a:rPr>
              <a:t> monolit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EB62DF6-60A6-C879-777F-7C6C39EFA06E}"/>
              </a:ext>
            </a:extLst>
          </p:cNvPr>
          <p:cNvSpPr txBox="1"/>
          <p:nvPr/>
        </p:nvSpPr>
        <p:spPr>
          <a:xfrm>
            <a:off x="6966115" y="1103376"/>
            <a:ext cx="22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Bank" panose="020B0604020202020204" charset="-18"/>
              </a:rPr>
              <a:t>standaryzacja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C0B9E0BA-F8A8-8694-0BF7-E1C32C66D06F}"/>
              </a:ext>
            </a:extLst>
          </p:cNvPr>
          <p:cNvSpPr txBox="1"/>
          <p:nvPr/>
        </p:nvSpPr>
        <p:spPr>
          <a:xfrm>
            <a:off x="8080917" y="4426875"/>
            <a:ext cx="22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poc</a:t>
            </a:r>
            <a:r>
              <a:rPr lang="pl-PL" dirty="0">
                <a:latin typeface="mBank" panose="020B0604020202020204" charset="-18"/>
              </a:rPr>
              <a:t> </a:t>
            </a:r>
            <a:r>
              <a:rPr lang="pl-PL" dirty="0" err="1">
                <a:latin typeface="mBank" panose="020B0604020202020204" charset="-18"/>
              </a:rPr>
              <a:t>project</a:t>
            </a:r>
            <a:endParaRPr lang="pl-PL" dirty="0">
              <a:latin typeface="mBank" panose="020B0604020202020204" charset="-18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5F3970-8B1E-A878-0EB9-A03450B06FC6}"/>
              </a:ext>
            </a:extLst>
          </p:cNvPr>
          <p:cNvSpPr txBox="1"/>
          <p:nvPr/>
        </p:nvSpPr>
        <p:spPr>
          <a:xfrm>
            <a:off x="6781922" y="5462453"/>
            <a:ext cx="22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Bank" panose="020B0604020202020204" charset="-18"/>
              </a:rPr>
              <a:t>pet </a:t>
            </a:r>
            <a:r>
              <a:rPr lang="pl-PL" dirty="0" err="1">
                <a:latin typeface="mBank" panose="020B0604020202020204" charset="-18"/>
              </a:rPr>
              <a:t>project</a:t>
            </a:r>
            <a:endParaRPr lang="pl-PL" dirty="0">
              <a:latin typeface="mBank" panose="020B0604020202020204" charset="-18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2ABBFF5-6182-19DE-698D-60BE1A8C2819}"/>
              </a:ext>
            </a:extLst>
          </p:cNvPr>
          <p:cNvSpPr txBox="1"/>
          <p:nvPr/>
        </p:nvSpPr>
        <p:spPr>
          <a:xfrm>
            <a:off x="5417224" y="6031405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https://www.flaticon.com/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BB87565-461B-51F0-9EED-C3CC8986CBF7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FE414450-4A75-0C26-0EF8-30DF234C25FA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78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4FE7D8-8080-4521-9876-80DF2025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22" y="599090"/>
            <a:ext cx="6651659" cy="2979703"/>
          </a:xfrm>
        </p:spPr>
        <p:txBody>
          <a:bodyPr/>
          <a:lstStyle/>
          <a:p>
            <a:r>
              <a:rPr lang="pl-PL" sz="4400" dirty="0"/>
              <a:t>Solution as a </a:t>
            </a:r>
            <a:r>
              <a:rPr lang="pl-PL" sz="4400" dirty="0" err="1"/>
              <a:t>Code</a:t>
            </a:r>
            <a:br>
              <a:rPr lang="pl-PL" sz="4400" dirty="0"/>
            </a:br>
            <a:r>
              <a:rPr lang="pl-PL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czyli sposób na to, jak skutecznie walczyć z </a:t>
            </a:r>
            <a:r>
              <a:rPr lang="pl-PL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boilerplate</a:t>
            </a:r>
            <a:r>
              <a:rPr lang="pl-PL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l-PL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code</a:t>
            </a:r>
            <a:r>
              <a:rPr lang="pl-PL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 nie tylko…</a:t>
            </a:r>
            <a:endParaRPr lang="pl-PL" sz="1600" dirty="0"/>
          </a:p>
        </p:txBody>
      </p:sp>
      <p:sp>
        <p:nvSpPr>
          <p:cNvPr id="5" name="Symbol zastępczy stopki 34">
            <a:extLst>
              <a:ext uri="{FF2B5EF4-FFF2-40B4-BE49-F238E27FC236}">
                <a16:creationId xmlns:a16="http://schemas.microsoft.com/office/drawing/2014/main" id="{740B1C5E-9709-47E6-86FD-735E9783421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66722" y="6594889"/>
            <a:ext cx="4114800" cy="35668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>
              <a:defRPr/>
            </a:pPr>
            <a:r>
              <a:rPr lang="pl-PL" b="1" kern="0">
                <a:solidFill>
                  <a:srgbClr val="000000"/>
                </a:solidFill>
                <a:latin typeface="mBank SemiBold" panose="00000700000000000000" pitchFamily="2" charset="-18"/>
              </a:rPr>
              <a:t>DRU, technologia napędzana pasją</a:t>
            </a:r>
            <a:endParaRPr lang="en-US" b="1" kern="0">
              <a:solidFill>
                <a:srgbClr val="000000"/>
              </a:solidFill>
              <a:latin typeface="mBank SemiBold" panose="00000700000000000000" pitchFamily="2" charset="-18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DA50BFF-5BAD-C394-6325-C982D18CE36C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629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ilerplate code &#10;Article Talk &#10;From Wikipedia, the free encyclopedia &#10;6 languages v &#10;Read Edit Mew history &#10;This article needs additional citations for verification. Please help improve this &#10;article by adding citations to reliable sources. Unsourced material may be challenged &#10;and removed. &#10;Find sources: &quot;Boilerplate code' — news • newspapers • books • scholar • JSTOR (May 2017) (Leam &#10;how and when to remove this template message) &#10;In computer programming, boilerplate code, or simply boilerplate, are sections of code that are repeated in multiple places &#10;with little to no variation. When using languages that are considered verbose, the programmer must write a lot of boilerplate &#10;code to accomplish only minor functionality.[ll ">
            <a:extLst>
              <a:ext uri="{FF2B5EF4-FFF2-40B4-BE49-F238E27FC236}">
                <a16:creationId xmlns:a16="http://schemas.microsoft.com/office/drawing/2014/main" id="{403612B4-AE65-5C49-F7ED-0421E7F1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59" y="1241286"/>
            <a:ext cx="9230091" cy="361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D7F544C-863D-9C44-B3FB-6030D73A295A}"/>
              </a:ext>
            </a:extLst>
          </p:cNvPr>
          <p:cNvSpPr txBox="1"/>
          <p:nvPr/>
        </p:nvSpPr>
        <p:spPr>
          <a:xfrm>
            <a:off x="7823424" y="4782413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https://en.wikipedia.org/wiki/Boilerplate_code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3F4E543-4A33-2C2F-5241-3EA2B0512A3B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6938B5E-800E-F294-4ABC-DE70BA251DEA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008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>
            <a:extLst>
              <a:ext uri="{FF2B5EF4-FFF2-40B4-BE49-F238E27FC236}">
                <a16:creationId xmlns:a16="http://schemas.microsoft.com/office/drawing/2014/main" id="{AE4E6599-CBD1-F7F1-E511-61177EA13363}"/>
              </a:ext>
            </a:extLst>
          </p:cNvPr>
          <p:cNvGrpSpPr/>
          <p:nvPr/>
        </p:nvGrpSpPr>
        <p:grpSpPr>
          <a:xfrm>
            <a:off x="301767" y="4883897"/>
            <a:ext cx="1569772" cy="1547519"/>
            <a:chOff x="4463746" y="2234841"/>
            <a:chExt cx="1851887" cy="1835173"/>
          </a:xfrm>
        </p:grpSpPr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31CEC624-A8CB-597A-35EE-0D87A905B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318" y="2234841"/>
              <a:ext cx="1289315" cy="1260104"/>
            </a:xfrm>
            <a:prstGeom prst="rect">
              <a:avLst/>
            </a:prstGeom>
          </p:spPr>
        </p:pic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23F23756-6B57-A950-343B-FD232987F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746" y="2463341"/>
              <a:ext cx="1321004" cy="1291075"/>
            </a:xfrm>
            <a:prstGeom prst="rect">
              <a:avLst/>
            </a:prstGeom>
          </p:spPr>
        </p:pic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A9950458-88F5-B282-C169-35AAFB295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578" y="2809910"/>
              <a:ext cx="1289315" cy="1260104"/>
            </a:xfrm>
            <a:prstGeom prst="rect">
              <a:avLst/>
            </a:prstGeom>
          </p:spPr>
        </p:pic>
      </p:grp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E75B9249-EF75-42FF-0355-12C578E13D74}"/>
              </a:ext>
            </a:extLst>
          </p:cNvPr>
          <p:cNvCxnSpPr/>
          <p:nvPr/>
        </p:nvCxnSpPr>
        <p:spPr>
          <a:xfrm>
            <a:off x="4717716" y="1221708"/>
            <a:ext cx="0" cy="4309681"/>
          </a:xfrm>
          <a:prstGeom prst="line">
            <a:avLst/>
          </a:prstGeom>
          <a:ln w="158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">
                  <a:schemeClr val="bg2">
                    <a:lumMod val="75000"/>
                  </a:schemeClr>
                </a:gs>
                <a:gs pos="89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70B842FC-F56A-0E68-465F-DAFF8ECCF963}"/>
              </a:ext>
            </a:extLst>
          </p:cNvPr>
          <p:cNvSpPr txBox="1"/>
          <p:nvPr/>
        </p:nvSpPr>
        <p:spPr>
          <a:xfrm>
            <a:off x="2179825" y="5881044"/>
            <a:ext cx="22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modular</a:t>
            </a:r>
            <a:r>
              <a:rPr lang="pl-PL" dirty="0">
                <a:latin typeface="mBank" panose="020B0604020202020204" charset="-18"/>
              </a:rPr>
              <a:t> monolit</a:t>
            </a:r>
          </a:p>
        </p:txBody>
      </p:sp>
      <p:cxnSp>
        <p:nvCxnSpPr>
          <p:cNvPr id="28" name="Łącznik: zakrzywiony 27">
            <a:extLst>
              <a:ext uri="{FF2B5EF4-FFF2-40B4-BE49-F238E27FC236}">
                <a16:creationId xmlns:a16="http://schemas.microsoft.com/office/drawing/2014/main" id="{DF5B02FA-42B4-BF79-E833-E28423E8ABC3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1789272" y="5415192"/>
            <a:ext cx="82267" cy="650518"/>
          </a:xfrm>
          <a:prstGeom prst="curvedConnector4">
            <a:avLst>
              <a:gd name="adj1" fmla="val -329746"/>
              <a:gd name="adj2" fmla="val 95425"/>
            </a:avLst>
          </a:prstGeom>
          <a:ln>
            <a:solidFill>
              <a:schemeClr val="accent2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upa 1044">
            <a:extLst>
              <a:ext uri="{FF2B5EF4-FFF2-40B4-BE49-F238E27FC236}">
                <a16:creationId xmlns:a16="http://schemas.microsoft.com/office/drawing/2014/main" id="{19D1F8E3-DECD-D1FB-BC3B-6E1B05F09931}"/>
              </a:ext>
            </a:extLst>
          </p:cNvPr>
          <p:cNvGrpSpPr/>
          <p:nvPr/>
        </p:nvGrpSpPr>
        <p:grpSpPr>
          <a:xfrm>
            <a:off x="42661" y="2774882"/>
            <a:ext cx="4274328" cy="1486494"/>
            <a:chOff x="52834" y="2954024"/>
            <a:chExt cx="4274328" cy="1486494"/>
          </a:xfrm>
        </p:grpSpPr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6272F53C-CA15-F65D-BA84-9FA5AFF2A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950" y="2954024"/>
              <a:ext cx="742404" cy="725584"/>
            </a:xfrm>
            <a:prstGeom prst="rect">
              <a:avLst/>
            </a:prstGeom>
          </p:spPr>
        </p:pic>
        <p:pic>
          <p:nvPicPr>
            <p:cNvPr id="14" name="Obraz 13">
              <a:extLst>
                <a:ext uri="{FF2B5EF4-FFF2-40B4-BE49-F238E27FC236}">
                  <a16:creationId xmlns:a16="http://schemas.microsoft.com/office/drawing/2014/main" id="{241EE806-25B6-5D52-76E2-9190A05D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354" y="2954024"/>
              <a:ext cx="742404" cy="725584"/>
            </a:xfrm>
            <a:prstGeom prst="rect">
              <a:avLst/>
            </a:prstGeom>
          </p:spPr>
        </p:pic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5347D0B3-965A-FB6D-0DA2-FE9C4DC8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758" y="2954024"/>
              <a:ext cx="742404" cy="725584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F87223DD-D56C-ADCF-7C60-5253C4AB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450" y="3714934"/>
              <a:ext cx="742404" cy="725584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696516C8-0B36-DAAE-496E-DD6A9ECC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854" y="3714934"/>
              <a:ext cx="742404" cy="725584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874C986A-3CB7-E29A-74CA-0D9B911AF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258" y="3714934"/>
              <a:ext cx="742404" cy="725584"/>
            </a:xfrm>
            <a:prstGeom prst="rect">
              <a:avLst/>
            </a:prstGeom>
          </p:spPr>
        </p:pic>
        <p:sp>
          <p:nvSpPr>
            <p:cNvPr id="1028" name="pole tekstowe 1027">
              <a:extLst>
                <a:ext uri="{FF2B5EF4-FFF2-40B4-BE49-F238E27FC236}">
                  <a16:creationId xmlns:a16="http://schemas.microsoft.com/office/drawing/2014/main" id="{D961A9C4-F6DB-AF8E-5C72-AE8C03DB0D31}"/>
                </a:ext>
              </a:extLst>
            </p:cNvPr>
            <p:cNvSpPr txBox="1"/>
            <p:nvPr/>
          </p:nvSpPr>
          <p:spPr>
            <a:xfrm>
              <a:off x="52834" y="3448805"/>
              <a:ext cx="1842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>
                  <a:latin typeface="mBank" panose="020B0604020202020204" charset="-18"/>
                </a:rPr>
                <a:t>microservices</a:t>
              </a:r>
            </a:p>
          </p:txBody>
        </p:sp>
      </p:grpSp>
      <p:cxnSp>
        <p:nvCxnSpPr>
          <p:cNvPr id="1032" name="Łącznik: zakrzywiony 1031">
            <a:extLst>
              <a:ext uri="{FF2B5EF4-FFF2-40B4-BE49-F238E27FC236}">
                <a16:creationId xmlns:a16="http://schemas.microsoft.com/office/drawing/2014/main" id="{C7BD4F17-1630-F563-27AC-3CF237FC23B4}"/>
              </a:ext>
            </a:extLst>
          </p:cNvPr>
          <p:cNvCxnSpPr>
            <a:cxnSpLocks/>
          </p:cNvCxnSpPr>
          <p:nvPr/>
        </p:nvCxnSpPr>
        <p:spPr>
          <a:xfrm flipV="1">
            <a:off x="454167" y="5228981"/>
            <a:ext cx="802574" cy="484930"/>
          </a:xfrm>
          <a:prstGeom prst="curvedConnector4">
            <a:avLst>
              <a:gd name="adj1" fmla="val -5745"/>
              <a:gd name="adj2" fmla="val 147141"/>
            </a:avLst>
          </a:prstGeom>
          <a:ln>
            <a:solidFill>
              <a:schemeClr val="accent2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" name="Grupa 1043">
            <a:extLst>
              <a:ext uri="{FF2B5EF4-FFF2-40B4-BE49-F238E27FC236}">
                <a16:creationId xmlns:a16="http://schemas.microsoft.com/office/drawing/2014/main" id="{F0509157-D7EA-DE91-A35F-ED3C2E0D00CC}"/>
              </a:ext>
            </a:extLst>
          </p:cNvPr>
          <p:cNvGrpSpPr/>
          <p:nvPr/>
        </p:nvGrpSpPr>
        <p:grpSpPr>
          <a:xfrm>
            <a:off x="277292" y="453493"/>
            <a:ext cx="3188493" cy="1616221"/>
            <a:chOff x="295297" y="703800"/>
            <a:chExt cx="3188493" cy="1616221"/>
          </a:xfrm>
        </p:grpSpPr>
        <p:pic>
          <p:nvPicPr>
            <p:cNvPr id="4" name="Obraz 3">
              <a:extLst>
                <a:ext uri="{FF2B5EF4-FFF2-40B4-BE49-F238E27FC236}">
                  <a16:creationId xmlns:a16="http://schemas.microsoft.com/office/drawing/2014/main" id="{6BADE5F4-1033-F4BC-48E5-FDD4563F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97" y="752303"/>
              <a:ext cx="821576" cy="802962"/>
            </a:xfrm>
            <a:prstGeom prst="rect">
              <a:avLst/>
            </a:prstGeom>
          </p:spPr>
        </p:pic>
        <p:cxnSp>
          <p:nvCxnSpPr>
            <p:cNvPr id="24" name="Łącznik: zakrzywiony 23">
              <a:extLst>
                <a:ext uri="{FF2B5EF4-FFF2-40B4-BE49-F238E27FC236}">
                  <a16:creationId xmlns:a16="http://schemas.microsoft.com/office/drawing/2014/main" id="{F78B217A-1650-80F2-BF59-A422BE24E701}"/>
                </a:ext>
              </a:extLst>
            </p:cNvPr>
            <p:cNvCxnSpPr>
              <a:cxnSpLocks/>
              <a:stCxn id="1031" idx="1"/>
              <a:endCxn id="4" idx="2"/>
            </p:cNvCxnSpPr>
            <p:nvPr/>
          </p:nvCxnSpPr>
          <p:spPr>
            <a:xfrm rot="10800000">
              <a:off x="706085" y="1555266"/>
              <a:ext cx="216462" cy="363275"/>
            </a:xfrm>
            <a:prstGeom prst="curved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pole tekstowe 1028">
              <a:extLst>
                <a:ext uri="{FF2B5EF4-FFF2-40B4-BE49-F238E27FC236}">
                  <a16:creationId xmlns:a16="http://schemas.microsoft.com/office/drawing/2014/main" id="{BA88B495-F51E-2163-A280-15EF4B923F6B}"/>
                </a:ext>
              </a:extLst>
            </p:cNvPr>
            <p:cNvSpPr txBox="1"/>
            <p:nvPr/>
          </p:nvSpPr>
          <p:spPr>
            <a:xfrm>
              <a:off x="1960585" y="1772891"/>
              <a:ext cx="1523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>
                  <a:latin typeface="mBank" panose="020B0604020202020204" charset="-18"/>
                </a:rPr>
                <a:t>monolits</a:t>
              </a:r>
              <a:endParaRPr lang="pl-PL" dirty="0">
                <a:latin typeface="mBank" panose="020B0604020202020204" charset="-18"/>
              </a:endParaRPr>
            </a:p>
          </p:txBody>
        </p:sp>
        <p:pic>
          <p:nvPicPr>
            <p:cNvPr id="1030" name="Obraz 1029">
              <a:extLst>
                <a:ext uri="{FF2B5EF4-FFF2-40B4-BE49-F238E27FC236}">
                  <a16:creationId xmlns:a16="http://schemas.microsoft.com/office/drawing/2014/main" id="{A2DFF098-1204-0580-5B4F-4E9E8D31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89" y="703800"/>
              <a:ext cx="821576" cy="802962"/>
            </a:xfrm>
            <a:prstGeom prst="rect">
              <a:avLst/>
            </a:prstGeom>
          </p:spPr>
        </p:pic>
        <p:pic>
          <p:nvPicPr>
            <p:cNvPr id="1031" name="Obraz 1030">
              <a:extLst>
                <a:ext uri="{FF2B5EF4-FFF2-40B4-BE49-F238E27FC236}">
                  <a16:creationId xmlns:a16="http://schemas.microsoft.com/office/drawing/2014/main" id="{70ACABA6-7700-F37F-E07E-0DAA8660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547" y="1517059"/>
              <a:ext cx="821576" cy="802962"/>
            </a:xfrm>
            <a:prstGeom prst="rect">
              <a:avLst/>
            </a:prstGeom>
          </p:spPr>
        </p:pic>
        <p:cxnSp>
          <p:nvCxnSpPr>
            <p:cNvPr id="1035" name="Łącznik: zakrzywiony 1034">
              <a:extLst>
                <a:ext uri="{FF2B5EF4-FFF2-40B4-BE49-F238E27FC236}">
                  <a16:creationId xmlns:a16="http://schemas.microsoft.com/office/drawing/2014/main" id="{D760DD21-779A-9530-D537-CD130D7215CA}"/>
                </a:ext>
              </a:extLst>
            </p:cNvPr>
            <p:cNvCxnSpPr>
              <a:cxnSpLocks/>
              <a:stCxn id="1030" idx="2"/>
              <a:endCxn id="1031" idx="3"/>
            </p:cNvCxnSpPr>
            <p:nvPr/>
          </p:nvCxnSpPr>
          <p:spPr>
            <a:xfrm rot="5400000">
              <a:off x="1602511" y="1648374"/>
              <a:ext cx="411778" cy="128554"/>
            </a:xfrm>
            <a:prstGeom prst="curved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Łącznik: zakrzywiony 1037">
              <a:extLst>
                <a:ext uri="{FF2B5EF4-FFF2-40B4-BE49-F238E27FC236}">
                  <a16:creationId xmlns:a16="http://schemas.microsoft.com/office/drawing/2014/main" id="{664938E5-6A4E-9B9E-F1A3-DE204F59D4AB}"/>
                </a:ext>
              </a:extLst>
            </p:cNvPr>
            <p:cNvCxnSpPr>
              <a:cxnSpLocks/>
              <a:stCxn id="4" idx="3"/>
              <a:endCxn id="1030" idx="1"/>
            </p:cNvCxnSpPr>
            <p:nvPr/>
          </p:nvCxnSpPr>
          <p:spPr>
            <a:xfrm flipV="1">
              <a:off x="1116873" y="1105281"/>
              <a:ext cx="345016" cy="48503"/>
            </a:xfrm>
            <a:prstGeom prst="curvedConnector3">
              <a:avLst>
                <a:gd name="adj1" fmla="val 35865"/>
              </a:avLst>
            </a:prstGeom>
            <a:ln>
              <a:solidFill>
                <a:schemeClr val="accent2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6" name="pole tekstowe 1045">
            <a:extLst>
              <a:ext uri="{FF2B5EF4-FFF2-40B4-BE49-F238E27FC236}">
                <a16:creationId xmlns:a16="http://schemas.microsoft.com/office/drawing/2014/main" id="{4CA6A288-809B-4763-F6D3-D6F694795050}"/>
              </a:ext>
            </a:extLst>
          </p:cNvPr>
          <p:cNvSpPr txBox="1"/>
          <p:nvPr/>
        </p:nvSpPr>
        <p:spPr>
          <a:xfrm>
            <a:off x="408659" y="6465467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https://www.flaticon.com/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95BB71C-DCBA-9326-10F3-57F8653E1012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11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D3F3206F-F109-D300-E82C-ABAC9F068CE8}"/>
              </a:ext>
            </a:extLst>
          </p:cNvPr>
          <p:cNvSpPr txBox="1"/>
          <p:nvPr/>
        </p:nvSpPr>
        <p:spPr>
          <a:xfrm>
            <a:off x="5336693" y="2011679"/>
            <a:ext cx="55386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Bank" panose="020B0604020202020204" charset="-18"/>
              </a:rPr>
              <a:t>Architektura</a:t>
            </a:r>
            <a:br>
              <a:rPr lang="pl-PL" dirty="0">
                <a:latin typeface="mBank" panose="020B0604020202020204" charset="-18"/>
              </a:rPr>
            </a:br>
            <a:endParaRPr lang="pl-PL" dirty="0">
              <a:latin typeface="mBank" panose="020B060402020202020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Bank" panose="020B0604020202020204" charset="-18"/>
              </a:rPr>
              <a:t>Infrastruktura</a:t>
            </a:r>
            <a:br>
              <a:rPr lang="pl-PL" dirty="0">
                <a:latin typeface="mBank" panose="020B0604020202020204" charset="-18"/>
              </a:rPr>
            </a:br>
            <a:endParaRPr lang="pl-PL" dirty="0">
              <a:latin typeface="mBank" panose="020B060402020202020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Bank" panose="020B0604020202020204" charset="-18"/>
              </a:rPr>
              <a:t>Narzędzia</a:t>
            </a:r>
            <a:br>
              <a:rPr lang="pl-PL" dirty="0">
                <a:latin typeface="mBank" panose="020B0604020202020204" charset="-18"/>
              </a:rPr>
            </a:br>
            <a:endParaRPr lang="pl-PL" dirty="0">
              <a:latin typeface="mBank" panose="020B060402020202020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Bank" panose="020B0604020202020204" charset="-18"/>
              </a:rPr>
              <a:t>Obowiązujące zasady i reguły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E4E6599-CBD1-F7F1-E511-61177EA13363}"/>
              </a:ext>
            </a:extLst>
          </p:cNvPr>
          <p:cNvGrpSpPr/>
          <p:nvPr/>
        </p:nvGrpSpPr>
        <p:grpSpPr>
          <a:xfrm>
            <a:off x="301767" y="4883897"/>
            <a:ext cx="1569772" cy="1547519"/>
            <a:chOff x="4463746" y="2234841"/>
            <a:chExt cx="1851887" cy="1835173"/>
          </a:xfrm>
        </p:grpSpPr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31CEC624-A8CB-597A-35EE-0D87A905B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318" y="2234841"/>
              <a:ext cx="1289315" cy="1260104"/>
            </a:xfrm>
            <a:prstGeom prst="rect">
              <a:avLst/>
            </a:prstGeom>
          </p:spPr>
        </p:pic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23F23756-6B57-A950-343B-FD232987F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746" y="2463341"/>
              <a:ext cx="1321004" cy="1291075"/>
            </a:xfrm>
            <a:prstGeom prst="rect">
              <a:avLst/>
            </a:prstGeom>
          </p:spPr>
        </p:pic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A9950458-88F5-B282-C169-35AAFB295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578" y="2809910"/>
              <a:ext cx="1289315" cy="1260104"/>
            </a:xfrm>
            <a:prstGeom prst="rect">
              <a:avLst/>
            </a:prstGeom>
          </p:spPr>
        </p:pic>
      </p:grp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E75B9249-EF75-42FF-0355-12C578E13D74}"/>
              </a:ext>
            </a:extLst>
          </p:cNvPr>
          <p:cNvCxnSpPr/>
          <p:nvPr/>
        </p:nvCxnSpPr>
        <p:spPr>
          <a:xfrm>
            <a:off x="4717716" y="1221708"/>
            <a:ext cx="0" cy="4309681"/>
          </a:xfrm>
          <a:prstGeom prst="line">
            <a:avLst/>
          </a:prstGeom>
          <a:ln w="158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8000">
                  <a:schemeClr val="bg2">
                    <a:lumMod val="75000"/>
                  </a:schemeClr>
                </a:gs>
                <a:gs pos="8900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70B842FC-F56A-0E68-465F-DAFF8ECCF963}"/>
              </a:ext>
            </a:extLst>
          </p:cNvPr>
          <p:cNvSpPr txBox="1"/>
          <p:nvPr/>
        </p:nvSpPr>
        <p:spPr>
          <a:xfrm>
            <a:off x="2179825" y="5881044"/>
            <a:ext cx="22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Bank" panose="020B0604020202020204" charset="-18"/>
              </a:rPr>
              <a:t>modular</a:t>
            </a:r>
            <a:r>
              <a:rPr lang="pl-PL" dirty="0">
                <a:latin typeface="mBank" panose="020B0604020202020204" charset="-18"/>
              </a:rPr>
              <a:t> monolit</a:t>
            </a:r>
          </a:p>
        </p:txBody>
      </p:sp>
      <p:cxnSp>
        <p:nvCxnSpPr>
          <p:cNvPr id="28" name="Łącznik: zakrzywiony 27">
            <a:extLst>
              <a:ext uri="{FF2B5EF4-FFF2-40B4-BE49-F238E27FC236}">
                <a16:creationId xmlns:a16="http://schemas.microsoft.com/office/drawing/2014/main" id="{DF5B02FA-42B4-BF79-E833-E28423E8ABC3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1789272" y="5415192"/>
            <a:ext cx="82267" cy="650518"/>
          </a:xfrm>
          <a:prstGeom prst="curvedConnector4">
            <a:avLst>
              <a:gd name="adj1" fmla="val -329746"/>
              <a:gd name="adj2" fmla="val 95425"/>
            </a:avLst>
          </a:prstGeom>
          <a:ln>
            <a:solidFill>
              <a:schemeClr val="accent2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upa 1044">
            <a:extLst>
              <a:ext uri="{FF2B5EF4-FFF2-40B4-BE49-F238E27FC236}">
                <a16:creationId xmlns:a16="http://schemas.microsoft.com/office/drawing/2014/main" id="{19D1F8E3-DECD-D1FB-BC3B-6E1B05F09931}"/>
              </a:ext>
            </a:extLst>
          </p:cNvPr>
          <p:cNvGrpSpPr/>
          <p:nvPr/>
        </p:nvGrpSpPr>
        <p:grpSpPr>
          <a:xfrm>
            <a:off x="42661" y="2774882"/>
            <a:ext cx="4274328" cy="1486494"/>
            <a:chOff x="52834" y="2954024"/>
            <a:chExt cx="4274328" cy="1486494"/>
          </a:xfrm>
        </p:grpSpPr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6272F53C-CA15-F65D-BA84-9FA5AFF2A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950" y="2954024"/>
              <a:ext cx="742404" cy="725584"/>
            </a:xfrm>
            <a:prstGeom prst="rect">
              <a:avLst/>
            </a:prstGeom>
          </p:spPr>
        </p:pic>
        <p:pic>
          <p:nvPicPr>
            <p:cNvPr id="14" name="Obraz 13">
              <a:extLst>
                <a:ext uri="{FF2B5EF4-FFF2-40B4-BE49-F238E27FC236}">
                  <a16:creationId xmlns:a16="http://schemas.microsoft.com/office/drawing/2014/main" id="{241EE806-25B6-5D52-76E2-9190A05D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354" y="2954024"/>
              <a:ext cx="742404" cy="725584"/>
            </a:xfrm>
            <a:prstGeom prst="rect">
              <a:avLst/>
            </a:prstGeom>
          </p:spPr>
        </p:pic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id="{5347D0B3-965A-FB6D-0DA2-FE9C4DC8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758" y="2954024"/>
              <a:ext cx="742404" cy="725584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id="{F87223DD-D56C-ADCF-7C60-5253C4AB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450" y="3714934"/>
              <a:ext cx="742404" cy="725584"/>
            </a:xfrm>
            <a:prstGeom prst="rect">
              <a:avLst/>
            </a:prstGeom>
          </p:spPr>
        </p:pic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696516C8-0B36-DAAE-496E-DD6A9ECC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854" y="3714934"/>
              <a:ext cx="742404" cy="725584"/>
            </a:xfrm>
            <a:prstGeom prst="rect">
              <a:avLst/>
            </a:prstGeom>
          </p:spPr>
        </p:pic>
        <p:pic>
          <p:nvPicPr>
            <p:cNvPr id="18" name="Obraz 17">
              <a:extLst>
                <a:ext uri="{FF2B5EF4-FFF2-40B4-BE49-F238E27FC236}">
                  <a16:creationId xmlns:a16="http://schemas.microsoft.com/office/drawing/2014/main" id="{874C986A-3CB7-E29A-74CA-0D9B911AF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258" y="3714934"/>
              <a:ext cx="742404" cy="725584"/>
            </a:xfrm>
            <a:prstGeom prst="rect">
              <a:avLst/>
            </a:prstGeom>
          </p:spPr>
        </p:pic>
        <p:sp>
          <p:nvSpPr>
            <p:cNvPr id="1028" name="pole tekstowe 1027">
              <a:extLst>
                <a:ext uri="{FF2B5EF4-FFF2-40B4-BE49-F238E27FC236}">
                  <a16:creationId xmlns:a16="http://schemas.microsoft.com/office/drawing/2014/main" id="{D961A9C4-F6DB-AF8E-5C72-AE8C03DB0D31}"/>
                </a:ext>
              </a:extLst>
            </p:cNvPr>
            <p:cNvSpPr txBox="1"/>
            <p:nvPr/>
          </p:nvSpPr>
          <p:spPr>
            <a:xfrm>
              <a:off x="52834" y="3448805"/>
              <a:ext cx="1842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>
                  <a:latin typeface="mBank" panose="020B0604020202020204" charset="-18"/>
                </a:rPr>
                <a:t>microservices</a:t>
              </a:r>
            </a:p>
          </p:txBody>
        </p:sp>
      </p:grpSp>
      <p:cxnSp>
        <p:nvCxnSpPr>
          <p:cNvPr id="1032" name="Łącznik: zakrzywiony 1031">
            <a:extLst>
              <a:ext uri="{FF2B5EF4-FFF2-40B4-BE49-F238E27FC236}">
                <a16:creationId xmlns:a16="http://schemas.microsoft.com/office/drawing/2014/main" id="{C7BD4F17-1630-F563-27AC-3CF237FC23B4}"/>
              </a:ext>
            </a:extLst>
          </p:cNvPr>
          <p:cNvCxnSpPr>
            <a:cxnSpLocks/>
          </p:cNvCxnSpPr>
          <p:nvPr/>
        </p:nvCxnSpPr>
        <p:spPr>
          <a:xfrm flipV="1">
            <a:off x="454167" y="5228981"/>
            <a:ext cx="802574" cy="484930"/>
          </a:xfrm>
          <a:prstGeom prst="curvedConnector4">
            <a:avLst>
              <a:gd name="adj1" fmla="val -5745"/>
              <a:gd name="adj2" fmla="val 147141"/>
            </a:avLst>
          </a:prstGeom>
          <a:ln>
            <a:solidFill>
              <a:schemeClr val="accent2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" name="Grupa 1043">
            <a:extLst>
              <a:ext uri="{FF2B5EF4-FFF2-40B4-BE49-F238E27FC236}">
                <a16:creationId xmlns:a16="http://schemas.microsoft.com/office/drawing/2014/main" id="{F0509157-D7EA-DE91-A35F-ED3C2E0D00CC}"/>
              </a:ext>
            </a:extLst>
          </p:cNvPr>
          <p:cNvGrpSpPr/>
          <p:nvPr/>
        </p:nvGrpSpPr>
        <p:grpSpPr>
          <a:xfrm>
            <a:off x="277292" y="453493"/>
            <a:ext cx="3188493" cy="1616221"/>
            <a:chOff x="295297" y="703800"/>
            <a:chExt cx="3188493" cy="1616221"/>
          </a:xfrm>
        </p:grpSpPr>
        <p:pic>
          <p:nvPicPr>
            <p:cNvPr id="4" name="Obraz 3">
              <a:extLst>
                <a:ext uri="{FF2B5EF4-FFF2-40B4-BE49-F238E27FC236}">
                  <a16:creationId xmlns:a16="http://schemas.microsoft.com/office/drawing/2014/main" id="{6BADE5F4-1033-F4BC-48E5-FDD4563F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97" y="752303"/>
              <a:ext cx="821576" cy="802962"/>
            </a:xfrm>
            <a:prstGeom prst="rect">
              <a:avLst/>
            </a:prstGeom>
          </p:spPr>
        </p:pic>
        <p:cxnSp>
          <p:nvCxnSpPr>
            <p:cNvPr id="24" name="Łącznik: zakrzywiony 23">
              <a:extLst>
                <a:ext uri="{FF2B5EF4-FFF2-40B4-BE49-F238E27FC236}">
                  <a16:creationId xmlns:a16="http://schemas.microsoft.com/office/drawing/2014/main" id="{F78B217A-1650-80F2-BF59-A422BE24E701}"/>
                </a:ext>
              </a:extLst>
            </p:cNvPr>
            <p:cNvCxnSpPr>
              <a:cxnSpLocks/>
              <a:stCxn id="1031" idx="1"/>
              <a:endCxn id="4" idx="2"/>
            </p:cNvCxnSpPr>
            <p:nvPr/>
          </p:nvCxnSpPr>
          <p:spPr>
            <a:xfrm rot="10800000">
              <a:off x="706085" y="1555266"/>
              <a:ext cx="216462" cy="363275"/>
            </a:xfrm>
            <a:prstGeom prst="curved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pole tekstowe 1028">
              <a:extLst>
                <a:ext uri="{FF2B5EF4-FFF2-40B4-BE49-F238E27FC236}">
                  <a16:creationId xmlns:a16="http://schemas.microsoft.com/office/drawing/2014/main" id="{BA88B495-F51E-2163-A280-15EF4B923F6B}"/>
                </a:ext>
              </a:extLst>
            </p:cNvPr>
            <p:cNvSpPr txBox="1"/>
            <p:nvPr/>
          </p:nvSpPr>
          <p:spPr>
            <a:xfrm>
              <a:off x="1960585" y="1772891"/>
              <a:ext cx="1523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>
                  <a:latin typeface="mBank" panose="020B0604020202020204" charset="-18"/>
                </a:rPr>
                <a:t>monolits</a:t>
              </a:r>
              <a:endParaRPr lang="pl-PL" dirty="0">
                <a:latin typeface="mBank" panose="020B0604020202020204" charset="-18"/>
              </a:endParaRPr>
            </a:p>
          </p:txBody>
        </p:sp>
        <p:pic>
          <p:nvPicPr>
            <p:cNvPr id="1030" name="Obraz 1029">
              <a:extLst>
                <a:ext uri="{FF2B5EF4-FFF2-40B4-BE49-F238E27FC236}">
                  <a16:creationId xmlns:a16="http://schemas.microsoft.com/office/drawing/2014/main" id="{A2DFF098-1204-0580-5B4F-4E9E8D31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89" y="703800"/>
              <a:ext cx="821576" cy="802962"/>
            </a:xfrm>
            <a:prstGeom prst="rect">
              <a:avLst/>
            </a:prstGeom>
          </p:spPr>
        </p:pic>
        <p:pic>
          <p:nvPicPr>
            <p:cNvPr id="1031" name="Obraz 1030">
              <a:extLst>
                <a:ext uri="{FF2B5EF4-FFF2-40B4-BE49-F238E27FC236}">
                  <a16:creationId xmlns:a16="http://schemas.microsoft.com/office/drawing/2014/main" id="{70ACABA6-7700-F37F-E07E-0DAA8660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547" y="1517059"/>
              <a:ext cx="821576" cy="802962"/>
            </a:xfrm>
            <a:prstGeom prst="rect">
              <a:avLst/>
            </a:prstGeom>
          </p:spPr>
        </p:pic>
        <p:cxnSp>
          <p:nvCxnSpPr>
            <p:cNvPr id="1035" name="Łącznik: zakrzywiony 1034">
              <a:extLst>
                <a:ext uri="{FF2B5EF4-FFF2-40B4-BE49-F238E27FC236}">
                  <a16:creationId xmlns:a16="http://schemas.microsoft.com/office/drawing/2014/main" id="{D760DD21-779A-9530-D537-CD130D7215CA}"/>
                </a:ext>
              </a:extLst>
            </p:cNvPr>
            <p:cNvCxnSpPr>
              <a:cxnSpLocks/>
              <a:stCxn id="1030" idx="2"/>
              <a:endCxn id="1031" idx="3"/>
            </p:cNvCxnSpPr>
            <p:nvPr/>
          </p:nvCxnSpPr>
          <p:spPr>
            <a:xfrm rot="5400000">
              <a:off x="1602511" y="1648374"/>
              <a:ext cx="411778" cy="128554"/>
            </a:xfrm>
            <a:prstGeom prst="curvedConnector2">
              <a:avLst/>
            </a:prstGeom>
            <a:ln>
              <a:solidFill>
                <a:schemeClr val="accent2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Łącznik: zakrzywiony 1037">
              <a:extLst>
                <a:ext uri="{FF2B5EF4-FFF2-40B4-BE49-F238E27FC236}">
                  <a16:creationId xmlns:a16="http://schemas.microsoft.com/office/drawing/2014/main" id="{664938E5-6A4E-9B9E-F1A3-DE204F59D4AB}"/>
                </a:ext>
              </a:extLst>
            </p:cNvPr>
            <p:cNvCxnSpPr>
              <a:cxnSpLocks/>
              <a:stCxn id="4" idx="3"/>
              <a:endCxn id="1030" idx="1"/>
            </p:cNvCxnSpPr>
            <p:nvPr/>
          </p:nvCxnSpPr>
          <p:spPr>
            <a:xfrm flipV="1">
              <a:off x="1116873" y="1105281"/>
              <a:ext cx="345016" cy="48503"/>
            </a:xfrm>
            <a:prstGeom prst="curvedConnector3">
              <a:avLst>
                <a:gd name="adj1" fmla="val 35865"/>
              </a:avLst>
            </a:prstGeom>
            <a:ln>
              <a:solidFill>
                <a:schemeClr val="accent2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rostokąt 1">
            <a:extLst>
              <a:ext uri="{FF2B5EF4-FFF2-40B4-BE49-F238E27FC236}">
                <a16:creationId xmlns:a16="http://schemas.microsoft.com/office/drawing/2014/main" id="{9FAE5773-A344-9263-63B9-E4EC178CA11C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8EDAEB40-DE12-C5BC-D9C1-B1D78C5F07DE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448B383-FE89-EC9F-9713-01E15F3FF197}"/>
              </a:ext>
            </a:extLst>
          </p:cNvPr>
          <p:cNvSpPr txBox="1"/>
          <p:nvPr/>
        </p:nvSpPr>
        <p:spPr>
          <a:xfrm>
            <a:off x="408659" y="6465467"/>
            <a:ext cx="392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https://www.flaticon.com/</a:t>
            </a:r>
          </a:p>
        </p:txBody>
      </p:sp>
    </p:spTree>
    <p:extLst>
      <p:ext uri="{BB962C8B-B14F-4D97-AF65-F5344CB8AC3E}">
        <p14:creationId xmlns:p14="http://schemas.microsoft.com/office/powerpoint/2010/main" val="318378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7CA2B308-D85C-6144-2CB8-823FE43F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95" y="461516"/>
            <a:ext cx="8051189" cy="5934967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C3F9B97E-BD41-58BE-6D84-5B964C941361}"/>
              </a:ext>
            </a:extLst>
          </p:cNvPr>
          <p:cNvSpPr txBox="1"/>
          <p:nvPr/>
        </p:nvSpPr>
        <p:spPr>
          <a:xfrm>
            <a:off x="7959420" y="6288761"/>
            <a:ext cx="3126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2">
                    <a:lumMod val="25000"/>
                  </a:schemeClr>
                </a:solidFill>
                <a:latin typeface="mBank" panose="020B0604020202020204" charset="-18"/>
              </a:rPr>
              <a:t>https://chat.openai.com/chat</a:t>
            </a:r>
          </a:p>
        </p:txBody>
      </p:sp>
    </p:spTree>
    <p:extLst>
      <p:ext uri="{BB962C8B-B14F-4D97-AF65-F5344CB8AC3E}">
        <p14:creationId xmlns:p14="http://schemas.microsoft.com/office/powerpoint/2010/main" val="52154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8D7CBF6A-A594-BECE-6D11-F043BD2AE386}"/>
              </a:ext>
            </a:extLst>
          </p:cNvPr>
          <p:cNvSpPr txBox="1"/>
          <p:nvPr/>
        </p:nvSpPr>
        <p:spPr>
          <a:xfrm>
            <a:off x="626088" y="974419"/>
            <a:ext cx="10850947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blic</a:t>
            </a:r>
            <a:r>
              <a:rPr lang="en-US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record </a:t>
            </a:r>
            <a:r>
              <a:rPr lang="en-US" sz="1400" b="0" i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GetProductByIdQuery</a:t>
            </a:r>
            <a:r>
              <a:rPr lang="en-US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Id</a:t>
            </a:r>
            <a:r>
              <a:rPr lang="en-US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 i="0" dirty="0" err="1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IRequest</a:t>
            </a:r>
            <a:r>
              <a:rPr lang="en-US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US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endParaRPr lang="pl-PL" sz="1400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B669901-25B1-FEEE-0CCE-C47E5377B494}"/>
              </a:ext>
            </a:extLst>
          </p:cNvPr>
          <p:cNvSpPr txBox="1"/>
          <p:nvPr/>
        </p:nvSpPr>
        <p:spPr>
          <a:xfrm>
            <a:off x="641940" y="3559742"/>
            <a:ext cx="10835095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 fontAlgn="base"/>
            <a:r>
              <a:rPr lang="pl-PL" sz="14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GetProductByIdQueryHandler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pl-PL" sz="1400" b="0" i="0" dirty="0" err="1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IRequestHandler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GetProductByIdQuery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Product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 fontAlgn="base"/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 fontAlgn="base"/>
            <a:r>
              <a:rPr lang="pl-PL" sz="14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pl-PL" sz="1400" b="0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FakeDataStore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fakeDataStore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 fontAlgn="base"/>
            <a:r>
              <a:rPr lang="pl-PL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 fontAlgn="base"/>
            <a:r>
              <a:rPr lang="pl-PL" sz="14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public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GetProductByIdQueryHandler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sz="14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FakeDataStore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fakeDataStore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 fontAlgn="base"/>
            <a:r>
              <a:rPr lang="pl-PL" sz="1400" dirty="0">
                <a:solidFill>
                  <a:srgbClr val="F8F8F2"/>
                </a:solidFill>
                <a:latin typeface="Consolas" panose="020B0609020204030204" pitchFamily="49" charset="0"/>
              </a:rPr>
              <a:t>    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fakeDataStore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fakeDataStore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 fontAlgn="base"/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 fontAlgn="base"/>
            <a:r>
              <a:rPr lang="pl-PL" sz="14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public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l-PL" sz="1400" b="0" i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sz="14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GetProductByIdQuery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sz="14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CancellationToken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cancellationToken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=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 fontAlgn="base"/>
            <a:r>
              <a:rPr lang="pl-PL" sz="14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pl-PL" sz="1400" b="0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fakeDataStore.</a:t>
            </a:r>
            <a:r>
              <a:rPr lang="pl-PL" sz="14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GetProductById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request.</a:t>
            </a:r>
            <a:r>
              <a:rPr lang="pl-PL" sz="1400" b="0" i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 fontAlgn="base"/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138E444-43CE-9CA3-A99B-FE49F6003755}"/>
              </a:ext>
            </a:extLst>
          </p:cNvPr>
          <p:cNvSpPr txBox="1"/>
          <p:nvPr/>
        </p:nvSpPr>
        <p:spPr>
          <a:xfrm>
            <a:off x="626088" y="1620750"/>
            <a:ext cx="10835095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 fontAlgn="base"/>
            <a:r>
              <a:rPr lang="pl-PL" sz="14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GetProductByIdQueryValidator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pl-PL" sz="1400" b="0" i="0" dirty="0" err="1"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AbstractValidator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GetProductByIdQuery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 fontAlgn="base"/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 fontAlgn="base"/>
            <a:r>
              <a:rPr lang="pl-PL" sz="14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public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i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GetProductByIdQueryValidator</a:t>
            </a:r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lvl="1" fontAlgn="base"/>
            <a:r>
              <a:rPr lang="pl-PL" sz="1400" b="1" dirty="0">
                <a:solidFill>
                  <a:srgbClr val="F8F8F2"/>
                </a:solidFill>
                <a:latin typeface="Consolas" panose="020B0609020204030204" pitchFamily="49" charset="0"/>
              </a:rPr>
              <a:t>{</a:t>
            </a:r>
          </a:p>
          <a:p>
            <a:pPr lvl="1" fontAlgn="base"/>
            <a:r>
              <a:rPr lang="pl-PL" sz="1400" b="1" dirty="0">
                <a:solidFill>
                  <a:srgbClr val="F8F8F2"/>
                </a:solidFill>
                <a:latin typeface="Consolas" panose="020B0609020204030204" pitchFamily="49" charset="0"/>
              </a:rPr>
              <a:t>   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GRuleFor</a:t>
            </a:r>
            <a:r>
              <a:rPr lang="pl-PL" sz="1400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(x=&gt;</a:t>
            </a:r>
            <a:r>
              <a:rPr lang="pl-PL" sz="1400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x.Id</a:t>
            </a:r>
            <a:r>
              <a:rPr lang="pl-PL" sz="1400" dirty="0">
                <a:solidFill>
                  <a:srgbClr val="F8F8F2"/>
                </a:solidFill>
                <a:latin typeface="Consolas" panose="020B0609020204030204" pitchFamily="49" charset="0"/>
              </a:rPr>
              <a:t>).</a:t>
            </a:r>
            <a:r>
              <a:rPr lang="pl-PL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GraterThan</a:t>
            </a:r>
            <a:r>
              <a:rPr lang="pl-PL" sz="1400" dirty="0">
                <a:solidFill>
                  <a:srgbClr val="F8F8F2"/>
                </a:solidFill>
                <a:latin typeface="Consolas" panose="020B0609020204030204" pitchFamily="49" charset="0"/>
              </a:rPr>
              <a:t>(0);</a:t>
            </a:r>
            <a:endParaRPr lang="pl-PL" sz="1400" b="1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pPr lvl="1" fontAlgn="base"/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lang="pl-PL" sz="1400" b="1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pPr algn="l" fontAlgn="base"/>
            <a:r>
              <a:rPr lang="pl-PL" sz="1400" b="1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lang="pl-PL" sz="14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5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C75F35-3440-B055-F8BB-D83731CB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91" y="773482"/>
            <a:ext cx="9745018" cy="53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562D52EB-52B5-61BE-EA8D-B969236A250E}"/>
              </a:ext>
            </a:extLst>
          </p:cNvPr>
          <p:cNvSpPr/>
          <p:nvPr/>
        </p:nvSpPr>
        <p:spPr>
          <a:xfrm>
            <a:off x="11628230" y="6688455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C05B9E1E-F001-BA4B-B4DA-A0C7D75EFE22}"/>
              </a:ext>
            </a:extLst>
          </p:cNvPr>
          <p:cNvSpPr/>
          <p:nvPr/>
        </p:nvSpPr>
        <p:spPr>
          <a:xfrm>
            <a:off x="11709578" y="6688454"/>
            <a:ext cx="68013" cy="169545"/>
          </a:xfrm>
          <a:prstGeom prst="rect">
            <a:avLst/>
          </a:prstGeom>
          <a:solidFill>
            <a:srgbClr val="008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1282444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niestandardow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8e3748c-3e14-43d4-9577-8e10b3155bec" xsi:nil="true"/>
    <lcf76f155ced4ddcb4097134ff3c332f xmlns="1100393e-b6a7-4e3c-80cd-b81e4298125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86D4E35392374F882BABA981B0EEEC" ma:contentTypeVersion="9" ma:contentTypeDescription="Create a new document." ma:contentTypeScope="" ma:versionID="fe04815f017cb0beccc9c62965a7b237">
  <xsd:schema xmlns:xsd="http://www.w3.org/2001/XMLSchema" xmlns:xs="http://www.w3.org/2001/XMLSchema" xmlns:p="http://schemas.microsoft.com/office/2006/metadata/properties" xmlns:ns2="1100393e-b6a7-4e3c-80cd-b81e4298125a" xmlns:ns3="d8e3748c-3e14-43d4-9577-8e10b3155bec" targetNamespace="http://schemas.microsoft.com/office/2006/metadata/properties" ma:root="true" ma:fieldsID="7587a2e68abf9295170c187bf9ff0970" ns2:_="" ns3:_="">
    <xsd:import namespace="1100393e-b6a7-4e3c-80cd-b81e4298125a"/>
    <xsd:import namespace="d8e3748c-3e14-43d4-9577-8e10b3155b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00393e-b6a7-4e3c-80cd-b81e429812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53292d9-7d06-42f4-9942-1246042754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748c-3e14-43d4-9577-8e10b3155be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0c2fae3-0432-49d3-9d42-2e59eb215356}" ma:internalName="TaxCatchAll" ma:showField="CatchAllData" ma:web="d8e3748c-3e14-43d4-9577-8e10b3155b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1E1CA8-29A3-4374-8444-A1D92DCB9A6B}">
  <ds:schemaRefs>
    <ds:schemaRef ds:uri="1100393e-b6a7-4e3c-80cd-b81e4298125a"/>
    <ds:schemaRef ds:uri="d8e3748c-3e14-43d4-9577-8e10b3155be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B19B7DE-BC04-4E58-9C46-199CA021F8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38FD24-0694-4EEB-8FCE-17193D0919E7}">
  <ds:schemaRefs>
    <ds:schemaRef ds:uri="1100393e-b6a7-4e3c-80cd-b81e4298125a"/>
    <ds:schemaRef ds:uri="d8e3748c-3e14-43d4-9577-8e10b3155b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4952</TotalTime>
  <Words>484</Words>
  <Application>Microsoft Office PowerPoint</Application>
  <PresentationFormat>Panoramiczny</PresentationFormat>
  <Paragraphs>151</Paragraphs>
  <Slides>25</Slides>
  <Notes>25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4" baseType="lpstr">
      <vt:lpstr>mBank</vt:lpstr>
      <vt:lpstr>consolas</vt:lpstr>
      <vt:lpstr>Arial</vt:lpstr>
      <vt:lpstr>mBank Bold</vt:lpstr>
      <vt:lpstr>mBank SemiBold</vt:lpstr>
      <vt:lpstr>Calibri</vt:lpstr>
      <vt:lpstr>Montserrat</vt:lpstr>
      <vt:lpstr>consolas</vt:lpstr>
      <vt:lpstr>Projekt niestandardowy</vt:lpstr>
      <vt:lpstr>Solution as a Code czyli sposób na to, jak skutecznie walczyć z boilerplate code i nie tylko…</vt:lpstr>
      <vt:lpstr>Prezentacja programu PowerPoint</vt:lpstr>
      <vt:lpstr>Solution as a Code czyli sposób na to, jak skutecznie walczyć z boilerplate code i nie tylko…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Maciej Grochot</dc:creator>
  <cp:lastModifiedBy>Marek Seweryn</cp:lastModifiedBy>
  <cp:revision>340</cp:revision>
  <dcterms:created xsi:type="dcterms:W3CDTF">2020-06-16T07:46:40Z</dcterms:created>
  <dcterms:modified xsi:type="dcterms:W3CDTF">2023-05-15T09:31:42Z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0x010100CF86D4E35392374F882BABA981B0EEEC</vt:lpwstr>
  </property>
  <property fmtid="{D5CDD505-2E9C-101B-9397-08002B2CF9AE}" pid="3" name="MSIP_Label_12e4d708-c2c4-475d-b171-324e28f76fb8_Enabled">
    <vt:lpwstr>true</vt:lpwstr>
  </property>
  <property fmtid="{D5CDD505-2E9C-101B-9397-08002B2CF9AE}" pid="4" name="MSIP_Label_12e4d708-c2c4-475d-b171-324e28f76fb8_SetDate">
    <vt:lpwstr>2020-12-14T09:55:07Z</vt:lpwstr>
  </property>
  <property fmtid="{D5CDD505-2E9C-101B-9397-08002B2CF9AE}" pid="5" name="MSIP_Label_12e4d708-c2c4-475d-b171-324e28f76fb8_Method">
    <vt:lpwstr>Standard</vt:lpwstr>
  </property>
  <property fmtid="{D5CDD505-2E9C-101B-9397-08002B2CF9AE}" pid="6" name="MSIP_Label_12e4d708-c2c4-475d-b171-324e28f76fb8_Name">
    <vt:lpwstr>Jawne</vt:lpwstr>
  </property>
  <property fmtid="{D5CDD505-2E9C-101B-9397-08002B2CF9AE}" pid="7" name="MSIP_Label_12e4d708-c2c4-475d-b171-324e28f76fb8_SiteId">
    <vt:lpwstr>870a70bc-da20-400b-a46d-2df3fe44e4f3</vt:lpwstr>
  </property>
  <property fmtid="{D5CDD505-2E9C-101B-9397-08002B2CF9AE}" pid="8" name="MSIP_Label_12e4d708-c2c4-475d-b171-324e28f76fb8_ActionId">
    <vt:lpwstr>0d01933f-d0e1-4044-ba4d-41fba407f594</vt:lpwstr>
  </property>
  <property fmtid="{D5CDD505-2E9C-101B-9397-08002B2CF9AE}" pid="9" name="MSIP_Label_12e4d708-c2c4-475d-b171-324e28f76fb8_ContentBits">
    <vt:lpwstr>0</vt:lpwstr>
  </property>
</Properties>
</file>